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37"/>
  </p:notesMasterIdLst>
  <p:sldIdLst>
    <p:sldId id="280" r:id="rId2"/>
    <p:sldId id="299" r:id="rId3"/>
    <p:sldId id="300" r:id="rId4"/>
    <p:sldId id="289" r:id="rId5"/>
    <p:sldId id="296" r:id="rId6"/>
    <p:sldId id="293" r:id="rId7"/>
    <p:sldId id="453" r:id="rId8"/>
    <p:sldId id="294" r:id="rId9"/>
    <p:sldId id="450" r:id="rId10"/>
    <p:sldId id="298" r:id="rId11"/>
    <p:sldId id="288" r:id="rId12"/>
    <p:sldId id="291" r:id="rId13"/>
    <p:sldId id="439" r:id="rId14"/>
    <p:sldId id="447" r:id="rId15"/>
    <p:sldId id="454" r:id="rId16"/>
    <p:sldId id="456" r:id="rId17"/>
    <p:sldId id="295" r:id="rId18"/>
    <p:sldId id="269" r:id="rId19"/>
    <p:sldId id="448" r:id="rId20"/>
    <p:sldId id="444" r:id="rId21"/>
    <p:sldId id="302" r:id="rId22"/>
    <p:sldId id="292" r:id="rId23"/>
    <p:sldId id="460" r:id="rId24"/>
    <p:sldId id="270" r:id="rId25"/>
    <p:sldId id="451" r:id="rId26"/>
    <p:sldId id="452" r:id="rId27"/>
    <p:sldId id="434" r:id="rId28"/>
    <p:sldId id="446" r:id="rId29"/>
    <p:sldId id="449" r:id="rId30"/>
    <p:sldId id="457" r:id="rId31"/>
    <p:sldId id="297" r:id="rId32"/>
    <p:sldId id="458" r:id="rId33"/>
    <p:sldId id="409" r:id="rId34"/>
    <p:sldId id="429" r:id="rId35"/>
    <p:sldId id="459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E3E"/>
    <a:srgbClr val="629DD1"/>
    <a:srgbClr val="EEEEEE"/>
    <a:srgbClr val="000000"/>
    <a:srgbClr val="374D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87593" autoAdjust="0"/>
  </p:normalViewPr>
  <p:slideViewPr>
    <p:cSldViewPr snapToGrid="0">
      <p:cViewPr varScale="1">
        <p:scale>
          <a:sx n="88" d="100"/>
          <a:sy n="88" d="100"/>
        </p:scale>
        <p:origin x="10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b0b528c0ad1b4221/2-Teaching/WikiWorkshop/Editing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19550126327667"/>
          <c:y val="5.5555555555555552E-2"/>
          <c:w val="0.86346914579602785"/>
          <c:h val="0.77553487632227791"/>
        </c:manualLayout>
      </c:layout>
      <c:lineChart>
        <c:grouping val="standard"/>
        <c:varyColors val="0"/>
        <c:ser>
          <c:idx val="2"/>
          <c:order val="0"/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Sheet2!$A$4:$A$192</c:f>
              <c:strCache>
                <c:ptCount val="189"/>
                <c:pt idx="0">
                  <c:v>2001</c:v>
                </c:pt>
                <c:pt idx="1">
                  <c:v>Feb 2001</c:v>
                </c:pt>
                <c:pt idx="2">
                  <c:v>Mar 2001</c:v>
                </c:pt>
                <c:pt idx="3">
                  <c:v>Apr 2001</c:v>
                </c:pt>
                <c:pt idx="4">
                  <c:v>May 2001</c:v>
                </c:pt>
                <c:pt idx="5">
                  <c:v>Jun 2001</c:v>
                </c:pt>
                <c:pt idx="6">
                  <c:v>Jul 2001</c:v>
                </c:pt>
                <c:pt idx="7">
                  <c:v>Aug 2001</c:v>
                </c:pt>
                <c:pt idx="8">
                  <c:v>Sep 2001</c:v>
                </c:pt>
                <c:pt idx="9">
                  <c:v>Oct 2001</c:v>
                </c:pt>
                <c:pt idx="10">
                  <c:v>Nov 2001</c:v>
                </c:pt>
                <c:pt idx="11">
                  <c:v>Dec 2001</c:v>
                </c:pt>
                <c:pt idx="12">
                  <c:v>2002</c:v>
                </c:pt>
                <c:pt idx="13">
                  <c:v>Feb 2002</c:v>
                </c:pt>
                <c:pt idx="14">
                  <c:v>Mar 2002</c:v>
                </c:pt>
                <c:pt idx="15">
                  <c:v>Apr 2002</c:v>
                </c:pt>
                <c:pt idx="16">
                  <c:v>May 2002</c:v>
                </c:pt>
                <c:pt idx="17">
                  <c:v>Jun 2002</c:v>
                </c:pt>
                <c:pt idx="18">
                  <c:v>Jul 2002</c:v>
                </c:pt>
                <c:pt idx="19">
                  <c:v>Aug 2002</c:v>
                </c:pt>
                <c:pt idx="20">
                  <c:v>Sep 2002</c:v>
                </c:pt>
                <c:pt idx="21">
                  <c:v>Oct 2002</c:v>
                </c:pt>
                <c:pt idx="22">
                  <c:v>Nov 2002</c:v>
                </c:pt>
                <c:pt idx="23">
                  <c:v>Dec 2002</c:v>
                </c:pt>
                <c:pt idx="24">
                  <c:v>2003</c:v>
                </c:pt>
                <c:pt idx="25">
                  <c:v>Feb 2003</c:v>
                </c:pt>
                <c:pt idx="26">
                  <c:v>Mar 2003</c:v>
                </c:pt>
                <c:pt idx="27">
                  <c:v>Apr 2003</c:v>
                </c:pt>
                <c:pt idx="28">
                  <c:v>May 2003</c:v>
                </c:pt>
                <c:pt idx="29">
                  <c:v>Jun 2003</c:v>
                </c:pt>
                <c:pt idx="30">
                  <c:v>Jul 2003</c:v>
                </c:pt>
                <c:pt idx="31">
                  <c:v>Aug 2003</c:v>
                </c:pt>
                <c:pt idx="32">
                  <c:v>Sep 2003</c:v>
                </c:pt>
                <c:pt idx="33">
                  <c:v>Oct 2003</c:v>
                </c:pt>
                <c:pt idx="34">
                  <c:v>Nov 2003</c:v>
                </c:pt>
                <c:pt idx="35">
                  <c:v>Dec 2003</c:v>
                </c:pt>
                <c:pt idx="36">
                  <c:v>2004</c:v>
                </c:pt>
                <c:pt idx="37">
                  <c:v>Feb 2004</c:v>
                </c:pt>
                <c:pt idx="38">
                  <c:v>Mar 2004</c:v>
                </c:pt>
                <c:pt idx="39">
                  <c:v>Apr 2004</c:v>
                </c:pt>
                <c:pt idx="40">
                  <c:v>May 2004</c:v>
                </c:pt>
                <c:pt idx="41">
                  <c:v>Jun 2004</c:v>
                </c:pt>
                <c:pt idx="42">
                  <c:v>Jul 2004</c:v>
                </c:pt>
                <c:pt idx="43">
                  <c:v>Aug 2004</c:v>
                </c:pt>
                <c:pt idx="44">
                  <c:v>Sep 2004</c:v>
                </c:pt>
                <c:pt idx="45">
                  <c:v>Oct 2004</c:v>
                </c:pt>
                <c:pt idx="46">
                  <c:v>Nov 2004</c:v>
                </c:pt>
                <c:pt idx="47">
                  <c:v>Dec 2004</c:v>
                </c:pt>
                <c:pt idx="48">
                  <c:v>2005</c:v>
                </c:pt>
                <c:pt idx="49">
                  <c:v>Feb 2005</c:v>
                </c:pt>
                <c:pt idx="50">
                  <c:v>Mar 2005</c:v>
                </c:pt>
                <c:pt idx="51">
                  <c:v>Apr 2005</c:v>
                </c:pt>
                <c:pt idx="52">
                  <c:v>May 2005</c:v>
                </c:pt>
                <c:pt idx="53">
                  <c:v>Jun 2005</c:v>
                </c:pt>
                <c:pt idx="54">
                  <c:v>Jul 2005</c:v>
                </c:pt>
                <c:pt idx="55">
                  <c:v>Aug 2005</c:v>
                </c:pt>
                <c:pt idx="56">
                  <c:v>Sep 2005</c:v>
                </c:pt>
                <c:pt idx="57">
                  <c:v>Oct 2005</c:v>
                </c:pt>
                <c:pt idx="58">
                  <c:v>Nov 2005</c:v>
                </c:pt>
                <c:pt idx="59">
                  <c:v>Dec 2005</c:v>
                </c:pt>
                <c:pt idx="60">
                  <c:v>2006</c:v>
                </c:pt>
                <c:pt idx="61">
                  <c:v>Feb 2006</c:v>
                </c:pt>
                <c:pt idx="62">
                  <c:v>Mar 2006</c:v>
                </c:pt>
                <c:pt idx="63">
                  <c:v>Apr 2006</c:v>
                </c:pt>
                <c:pt idx="64">
                  <c:v>May 2006</c:v>
                </c:pt>
                <c:pt idx="65">
                  <c:v>Jun 2006</c:v>
                </c:pt>
                <c:pt idx="66">
                  <c:v>Jul 2006</c:v>
                </c:pt>
                <c:pt idx="67">
                  <c:v>Aug 2006</c:v>
                </c:pt>
                <c:pt idx="68">
                  <c:v>Sep 2006</c:v>
                </c:pt>
                <c:pt idx="69">
                  <c:v>Oct 2006</c:v>
                </c:pt>
                <c:pt idx="70">
                  <c:v>Nov 2006</c:v>
                </c:pt>
                <c:pt idx="71">
                  <c:v>Dec 2006</c:v>
                </c:pt>
                <c:pt idx="72">
                  <c:v>2007</c:v>
                </c:pt>
                <c:pt idx="73">
                  <c:v>Feb 2007</c:v>
                </c:pt>
                <c:pt idx="74">
                  <c:v>Mar 2007</c:v>
                </c:pt>
                <c:pt idx="75">
                  <c:v>Apr 2007</c:v>
                </c:pt>
                <c:pt idx="76">
                  <c:v>May 2007</c:v>
                </c:pt>
                <c:pt idx="77">
                  <c:v>Jun 2007</c:v>
                </c:pt>
                <c:pt idx="78">
                  <c:v>Jul 2007</c:v>
                </c:pt>
                <c:pt idx="79">
                  <c:v>Aug 2007</c:v>
                </c:pt>
                <c:pt idx="80">
                  <c:v>Sep 2007</c:v>
                </c:pt>
                <c:pt idx="81">
                  <c:v>Oct 2007</c:v>
                </c:pt>
                <c:pt idx="82">
                  <c:v>Nov 2007</c:v>
                </c:pt>
                <c:pt idx="83">
                  <c:v>Dec 2007</c:v>
                </c:pt>
                <c:pt idx="84">
                  <c:v>2008</c:v>
                </c:pt>
                <c:pt idx="85">
                  <c:v>Feb 2008</c:v>
                </c:pt>
                <c:pt idx="86">
                  <c:v>Mar 2008</c:v>
                </c:pt>
                <c:pt idx="87">
                  <c:v>Apr 2008</c:v>
                </c:pt>
                <c:pt idx="88">
                  <c:v>May 2008</c:v>
                </c:pt>
                <c:pt idx="89">
                  <c:v>Jun 2008</c:v>
                </c:pt>
                <c:pt idx="90">
                  <c:v>Jul 2008</c:v>
                </c:pt>
                <c:pt idx="91">
                  <c:v>Aug 2008</c:v>
                </c:pt>
                <c:pt idx="92">
                  <c:v>Sep 2008</c:v>
                </c:pt>
                <c:pt idx="93">
                  <c:v>Oct 2008</c:v>
                </c:pt>
                <c:pt idx="94">
                  <c:v>Nov 2008</c:v>
                </c:pt>
                <c:pt idx="95">
                  <c:v>Dec 2008</c:v>
                </c:pt>
                <c:pt idx="96">
                  <c:v>2009</c:v>
                </c:pt>
                <c:pt idx="97">
                  <c:v>Feb 2009</c:v>
                </c:pt>
                <c:pt idx="98">
                  <c:v>Mar 2009</c:v>
                </c:pt>
                <c:pt idx="99">
                  <c:v>Apr 2009</c:v>
                </c:pt>
                <c:pt idx="100">
                  <c:v>May 2009</c:v>
                </c:pt>
                <c:pt idx="101">
                  <c:v>Jun 2009</c:v>
                </c:pt>
                <c:pt idx="102">
                  <c:v>Jul 2009</c:v>
                </c:pt>
                <c:pt idx="103">
                  <c:v>Aug 2009</c:v>
                </c:pt>
                <c:pt idx="104">
                  <c:v>Sep 2009</c:v>
                </c:pt>
                <c:pt idx="105">
                  <c:v>Oct 2009</c:v>
                </c:pt>
                <c:pt idx="106">
                  <c:v>Nov 2009</c:v>
                </c:pt>
                <c:pt idx="107">
                  <c:v>Dec 2009</c:v>
                </c:pt>
                <c:pt idx="108">
                  <c:v>2010</c:v>
                </c:pt>
                <c:pt idx="109">
                  <c:v>Feb 2010</c:v>
                </c:pt>
                <c:pt idx="110">
                  <c:v>Mar 2010</c:v>
                </c:pt>
                <c:pt idx="111">
                  <c:v>Apr 2010</c:v>
                </c:pt>
                <c:pt idx="112">
                  <c:v>May 2010</c:v>
                </c:pt>
                <c:pt idx="113">
                  <c:v>Jun 2010</c:v>
                </c:pt>
                <c:pt idx="114">
                  <c:v>Jul 2010</c:v>
                </c:pt>
                <c:pt idx="115">
                  <c:v>Aug 2010</c:v>
                </c:pt>
                <c:pt idx="116">
                  <c:v>Sep 2010</c:v>
                </c:pt>
                <c:pt idx="117">
                  <c:v>Oct 2010</c:v>
                </c:pt>
                <c:pt idx="118">
                  <c:v>Nov 2010</c:v>
                </c:pt>
                <c:pt idx="119">
                  <c:v>Dec 2010</c:v>
                </c:pt>
                <c:pt idx="120">
                  <c:v>2011</c:v>
                </c:pt>
                <c:pt idx="121">
                  <c:v>Feb 2011</c:v>
                </c:pt>
                <c:pt idx="122">
                  <c:v>Mar 2011</c:v>
                </c:pt>
                <c:pt idx="123">
                  <c:v>Apr 2011</c:v>
                </c:pt>
                <c:pt idx="124">
                  <c:v>May 2011</c:v>
                </c:pt>
                <c:pt idx="125">
                  <c:v>Jun 2011</c:v>
                </c:pt>
                <c:pt idx="126">
                  <c:v>Jul 2011</c:v>
                </c:pt>
                <c:pt idx="127">
                  <c:v>Aug 2011</c:v>
                </c:pt>
                <c:pt idx="128">
                  <c:v>Sep 2011</c:v>
                </c:pt>
                <c:pt idx="129">
                  <c:v>Oct 2011</c:v>
                </c:pt>
                <c:pt idx="130">
                  <c:v>Nov 2011</c:v>
                </c:pt>
                <c:pt idx="131">
                  <c:v>Dec 2011</c:v>
                </c:pt>
                <c:pt idx="132">
                  <c:v>2012</c:v>
                </c:pt>
                <c:pt idx="133">
                  <c:v>Feb 2012</c:v>
                </c:pt>
                <c:pt idx="134">
                  <c:v>Mar 2012</c:v>
                </c:pt>
                <c:pt idx="135">
                  <c:v>Apr 2012</c:v>
                </c:pt>
                <c:pt idx="136">
                  <c:v>May 2012</c:v>
                </c:pt>
                <c:pt idx="137">
                  <c:v>Jun 2012</c:v>
                </c:pt>
                <c:pt idx="138">
                  <c:v>Jul 2012</c:v>
                </c:pt>
                <c:pt idx="139">
                  <c:v>Aug 2012</c:v>
                </c:pt>
                <c:pt idx="140">
                  <c:v>Sep 2012</c:v>
                </c:pt>
                <c:pt idx="141">
                  <c:v>Oct 2012</c:v>
                </c:pt>
                <c:pt idx="142">
                  <c:v>Nov 2012</c:v>
                </c:pt>
                <c:pt idx="143">
                  <c:v>Dec 2012</c:v>
                </c:pt>
                <c:pt idx="144">
                  <c:v>2013</c:v>
                </c:pt>
                <c:pt idx="145">
                  <c:v>Feb 2013</c:v>
                </c:pt>
                <c:pt idx="146">
                  <c:v>Mar 2013</c:v>
                </c:pt>
                <c:pt idx="147">
                  <c:v>Apr 2013</c:v>
                </c:pt>
                <c:pt idx="148">
                  <c:v>May 2013</c:v>
                </c:pt>
                <c:pt idx="149">
                  <c:v>Jun 2013</c:v>
                </c:pt>
                <c:pt idx="150">
                  <c:v>Jul 2013</c:v>
                </c:pt>
                <c:pt idx="151">
                  <c:v>Aug 2013</c:v>
                </c:pt>
                <c:pt idx="152">
                  <c:v>Sep 2013</c:v>
                </c:pt>
                <c:pt idx="153">
                  <c:v>Oct 2013</c:v>
                </c:pt>
                <c:pt idx="154">
                  <c:v>Nov 2013</c:v>
                </c:pt>
                <c:pt idx="155">
                  <c:v>Dec 2013</c:v>
                </c:pt>
                <c:pt idx="156">
                  <c:v>2014</c:v>
                </c:pt>
                <c:pt idx="157">
                  <c:v>Feb 2014</c:v>
                </c:pt>
                <c:pt idx="158">
                  <c:v>Mar 2014</c:v>
                </c:pt>
                <c:pt idx="159">
                  <c:v>Apr 2014</c:v>
                </c:pt>
                <c:pt idx="160">
                  <c:v>May 2014</c:v>
                </c:pt>
                <c:pt idx="161">
                  <c:v>Jun 2014</c:v>
                </c:pt>
                <c:pt idx="162">
                  <c:v>Jul 2014</c:v>
                </c:pt>
                <c:pt idx="163">
                  <c:v>Aug 2014</c:v>
                </c:pt>
                <c:pt idx="164">
                  <c:v>Sep 2014</c:v>
                </c:pt>
                <c:pt idx="165">
                  <c:v>Oct 2014</c:v>
                </c:pt>
                <c:pt idx="166">
                  <c:v>Nov 2014</c:v>
                </c:pt>
                <c:pt idx="167">
                  <c:v>Dec 2014</c:v>
                </c:pt>
                <c:pt idx="168">
                  <c:v>2015</c:v>
                </c:pt>
                <c:pt idx="169">
                  <c:v>Feb 2015</c:v>
                </c:pt>
                <c:pt idx="170">
                  <c:v>Mar 2015</c:v>
                </c:pt>
                <c:pt idx="171">
                  <c:v>Apr 2015</c:v>
                </c:pt>
                <c:pt idx="172">
                  <c:v>May 2015</c:v>
                </c:pt>
                <c:pt idx="173">
                  <c:v>Jun 2015</c:v>
                </c:pt>
                <c:pt idx="174">
                  <c:v>Jul 2015</c:v>
                </c:pt>
                <c:pt idx="175">
                  <c:v>Aug 2015</c:v>
                </c:pt>
                <c:pt idx="176">
                  <c:v>Sep 2015</c:v>
                </c:pt>
                <c:pt idx="177">
                  <c:v>Oct 2015</c:v>
                </c:pt>
                <c:pt idx="178">
                  <c:v>Nov 2015</c:v>
                </c:pt>
                <c:pt idx="179">
                  <c:v>Dec 2015</c:v>
                </c:pt>
                <c:pt idx="180">
                  <c:v>2016</c:v>
                </c:pt>
                <c:pt idx="181">
                  <c:v>Feb 2016</c:v>
                </c:pt>
                <c:pt idx="182">
                  <c:v>Mar 2016</c:v>
                </c:pt>
                <c:pt idx="183">
                  <c:v>Apr 2016</c:v>
                </c:pt>
                <c:pt idx="184">
                  <c:v>May 2016</c:v>
                </c:pt>
                <c:pt idx="185">
                  <c:v>Jun 2016</c:v>
                </c:pt>
                <c:pt idx="186">
                  <c:v>Jul 2016</c:v>
                </c:pt>
                <c:pt idx="187">
                  <c:v>Aug 2016</c:v>
                </c:pt>
                <c:pt idx="188">
                  <c:v>Sep 2016</c:v>
                </c:pt>
              </c:strCache>
            </c:strRef>
          </c:cat>
          <c:val>
            <c:numRef>
              <c:f>Sheet2!$F$4:$F$192</c:f>
              <c:numCache>
                <c:formatCode>General</c:formatCode>
                <c:ptCount val="189"/>
                <c:pt idx="0">
                  <c:v>25</c:v>
                </c:pt>
                <c:pt idx="1">
                  <c:v>154</c:v>
                </c:pt>
                <c:pt idx="2">
                  <c:v>566</c:v>
                </c:pt>
                <c:pt idx="3">
                  <c:v>1100</c:v>
                </c:pt>
                <c:pt idx="4">
                  <c:v>2300</c:v>
                </c:pt>
                <c:pt idx="5">
                  <c:v>2700</c:v>
                </c:pt>
                <c:pt idx="6">
                  <c:v>3500</c:v>
                </c:pt>
                <c:pt idx="7">
                  <c:v>5000</c:v>
                </c:pt>
                <c:pt idx="8">
                  <c:v>7700</c:v>
                </c:pt>
                <c:pt idx="9">
                  <c:v>12000</c:v>
                </c:pt>
                <c:pt idx="10">
                  <c:v>15000</c:v>
                </c:pt>
                <c:pt idx="11">
                  <c:v>16000</c:v>
                </c:pt>
                <c:pt idx="12">
                  <c:v>18000</c:v>
                </c:pt>
                <c:pt idx="13">
                  <c:v>25000</c:v>
                </c:pt>
                <c:pt idx="14">
                  <c:v>28000</c:v>
                </c:pt>
                <c:pt idx="15">
                  <c:v>30000</c:v>
                </c:pt>
                <c:pt idx="16">
                  <c:v>31000</c:v>
                </c:pt>
                <c:pt idx="17">
                  <c:v>34000</c:v>
                </c:pt>
                <c:pt idx="18">
                  <c:v>37000</c:v>
                </c:pt>
                <c:pt idx="19">
                  <c:v>42000</c:v>
                </c:pt>
                <c:pt idx="20">
                  <c:v>51000</c:v>
                </c:pt>
                <c:pt idx="21">
                  <c:v>88000</c:v>
                </c:pt>
                <c:pt idx="22">
                  <c:v>94000</c:v>
                </c:pt>
                <c:pt idx="23">
                  <c:v>98000</c:v>
                </c:pt>
                <c:pt idx="24">
                  <c:v>104000</c:v>
                </c:pt>
                <c:pt idx="25">
                  <c:v>109000</c:v>
                </c:pt>
                <c:pt idx="26">
                  <c:v>114000</c:v>
                </c:pt>
                <c:pt idx="27">
                  <c:v>120000</c:v>
                </c:pt>
                <c:pt idx="28">
                  <c:v>126000</c:v>
                </c:pt>
                <c:pt idx="29">
                  <c:v>133000</c:v>
                </c:pt>
                <c:pt idx="30">
                  <c:v>141000</c:v>
                </c:pt>
                <c:pt idx="31">
                  <c:v>149000</c:v>
                </c:pt>
                <c:pt idx="32">
                  <c:v>157000</c:v>
                </c:pt>
                <c:pt idx="33">
                  <c:v>164000</c:v>
                </c:pt>
                <c:pt idx="34">
                  <c:v>173000</c:v>
                </c:pt>
                <c:pt idx="35">
                  <c:v>184000</c:v>
                </c:pt>
                <c:pt idx="36">
                  <c:v>195000</c:v>
                </c:pt>
                <c:pt idx="37">
                  <c:v>211000</c:v>
                </c:pt>
                <c:pt idx="38">
                  <c:v>231000</c:v>
                </c:pt>
                <c:pt idx="39">
                  <c:v>249000</c:v>
                </c:pt>
                <c:pt idx="40">
                  <c:v>267000</c:v>
                </c:pt>
                <c:pt idx="41">
                  <c:v>284000</c:v>
                </c:pt>
                <c:pt idx="42">
                  <c:v>305000</c:v>
                </c:pt>
                <c:pt idx="43">
                  <c:v>325000</c:v>
                </c:pt>
                <c:pt idx="44">
                  <c:v>346000</c:v>
                </c:pt>
                <c:pt idx="45">
                  <c:v>368000</c:v>
                </c:pt>
                <c:pt idx="46">
                  <c:v>394000</c:v>
                </c:pt>
                <c:pt idx="47">
                  <c:v>421000</c:v>
                </c:pt>
                <c:pt idx="48">
                  <c:v>443000</c:v>
                </c:pt>
                <c:pt idx="49">
                  <c:v>463000</c:v>
                </c:pt>
                <c:pt idx="50">
                  <c:v>489000</c:v>
                </c:pt>
                <c:pt idx="51">
                  <c:v>519000</c:v>
                </c:pt>
                <c:pt idx="52">
                  <c:v>550000</c:v>
                </c:pt>
                <c:pt idx="53">
                  <c:v>584000</c:v>
                </c:pt>
                <c:pt idx="54">
                  <c:v>626000</c:v>
                </c:pt>
                <c:pt idx="55">
                  <c:v>670000</c:v>
                </c:pt>
                <c:pt idx="56">
                  <c:v>707000</c:v>
                </c:pt>
                <c:pt idx="57">
                  <c:v>750000</c:v>
                </c:pt>
                <c:pt idx="58">
                  <c:v>791000</c:v>
                </c:pt>
                <c:pt idx="59">
                  <c:v>835000</c:v>
                </c:pt>
                <c:pt idx="60">
                  <c:v>885000</c:v>
                </c:pt>
                <c:pt idx="61">
                  <c:v>929000</c:v>
                </c:pt>
                <c:pt idx="62">
                  <c:v>978000</c:v>
                </c:pt>
                <c:pt idx="63">
                  <c:v>1000000</c:v>
                </c:pt>
                <c:pt idx="64">
                  <c:v>1100000</c:v>
                </c:pt>
                <c:pt idx="65">
                  <c:v>1100000</c:v>
                </c:pt>
                <c:pt idx="66">
                  <c:v>1200000</c:v>
                </c:pt>
                <c:pt idx="67">
                  <c:v>1200000</c:v>
                </c:pt>
                <c:pt idx="68">
                  <c:v>1300000</c:v>
                </c:pt>
                <c:pt idx="69">
                  <c:v>1300000</c:v>
                </c:pt>
                <c:pt idx="70">
                  <c:v>1400000</c:v>
                </c:pt>
                <c:pt idx="71">
                  <c:v>1400000</c:v>
                </c:pt>
                <c:pt idx="72">
                  <c:v>1500000</c:v>
                </c:pt>
                <c:pt idx="73">
                  <c:v>1500000</c:v>
                </c:pt>
                <c:pt idx="74">
                  <c:v>1600000</c:v>
                </c:pt>
                <c:pt idx="75">
                  <c:v>1600000</c:v>
                </c:pt>
                <c:pt idx="76">
                  <c:v>1700000</c:v>
                </c:pt>
                <c:pt idx="77">
                  <c:v>1700000</c:v>
                </c:pt>
                <c:pt idx="78">
                  <c:v>1800000</c:v>
                </c:pt>
                <c:pt idx="79">
                  <c:v>1900000</c:v>
                </c:pt>
                <c:pt idx="80">
                  <c:v>1900000</c:v>
                </c:pt>
                <c:pt idx="81">
                  <c:v>2000000</c:v>
                </c:pt>
                <c:pt idx="82">
                  <c:v>2000000</c:v>
                </c:pt>
                <c:pt idx="83">
                  <c:v>2000000</c:v>
                </c:pt>
                <c:pt idx="84">
                  <c:v>2100000</c:v>
                </c:pt>
                <c:pt idx="85">
                  <c:v>2200000</c:v>
                </c:pt>
                <c:pt idx="86">
                  <c:v>2200000</c:v>
                </c:pt>
                <c:pt idx="87">
                  <c:v>2200000</c:v>
                </c:pt>
                <c:pt idx="88">
                  <c:v>2300000</c:v>
                </c:pt>
                <c:pt idx="89">
                  <c:v>2300000</c:v>
                </c:pt>
                <c:pt idx="90">
                  <c:v>2400000</c:v>
                </c:pt>
                <c:pt idx="91">
                  <c:v>2400000</c:v>
                </c:pt>
                <c:pt idx="92">
                  <c:v>2500000</c:v>
                </c:pt>
                <c:pt idx="93">
                  <c:v>2500000</c:v>
                </c:pt>
                <c:pt idx="94">
                  <c:v>2500000</c:v>
                </c:pt>
                <c:pt idx="95">
                  <c:v>2600000</c:v>
                </c:pt>
                <c:pt idx="96">
                  <c:v>2600000</c:v>
                </c:pt>
                <c:pt idx="97">
                  <c:v>2700000</c:v>
                </c:pt>
                <c:pt idx="98">
                  <c:v>2700000</c:v>
                </c:pt>
                <c:pt idx="99">
                  <c:v>2800000</c:v>
                </c:pt>
                <c:pt idx="100">
                  <c:v>2800000</c:v>
                </c:pt>
                <c:pt idx="101">
                  <c:v>2800000</c:v>
                </c:pt>
                <c:pt idx="102">
                  <c:v>2900000</c:v>
                </c:pt>
                <c:pt idx="103">
                  <c:v>2900000</c:v>
                </c:pt>
                <c:pt idx="104">
                  <c:v>3000000</c:v>
                </c:pt>
                <c:pt idx="105">
                  <c:v>3000000</c:v>
                </c:pt>
                <c:pt idx="106">
                  <c:v>3000000</c:v>
                </c:pt>
                <c:pt idx="107">
                  <c:v>3100000</c:v>
                </c:pt>
                <c:pt idx="108">
                  <c:v>3100000</c:v>
                </c:pt>
                <c:pt idx="109">
                  <c:v>3100000</c:v>
                </c:pt>
                <c:pt idx="110">
                  <c:v>3200000</c:v>
                </c:pt>
                <c:pt idx="111">
                  <c:v>3200000</c:v>
                </c:pt>
                <c:pt idx="112">
                  <c:v>3200000</c:v>
                </c:pt>
                <c:pt idx="113">
                  <c:v>3300000</c:v>
                </c:pt>
                <c:pt idx="114">
                  <c:v>3300000</c:v>
                </c:pt>
                <c:pt idx="115">
                  <c:v>3300000</c:v>
                </c:pt>
                <c:pt idx="116">
                  <c:v>3400000</c:v>
                </c:pt>
                <c:pt idx="117">
                  <c:v>3400000</c:v>
                </c:pt>
                <c:pt idx="118">
                  <c:v>3400000</c:v>
                </c:pt>
                <c:pt idx="119">
                  <c:v>3500000</c:v>
                </c:pt>
                <c:pt idx="120">
                  <c:v>3500000</c:v>
                </c:pt>
                <c:pt idx="121">
                  <c:v>3500000</c:v>
                </c:pt>
                <c:pt idx="122">
                  <c:v>3500000</c:v>
                </c:pt>
                <c:pt idx="123">
                  <c:v>3600000</c:v>
                </c:pt>
                <c:pt idx="124">
                  <c:v>3600000</c:v>
                </c:pt>
                <c:pt idx="125">
                  <c:v>3600000</c:v>
                </c:pt>
                <c:pt idx="126">
                  <c:v>3600000</c:v>
                </c:pt>
                <c:pt idx="127">
                  <c:v>3700000</c:v>
                </c:pt>
                <c:pt idx="128">
                  <c:v>3700000</c:v>
                </c:pt>
                <c:pt idx="129">
                  <c:v>3700000</c:v>
                </c:pt>
                <c:pt idx="130">
                  <c:v>3800000</c:v>
                </c:pt>
                <c:pt idx="131">
                  <c:v>3800000</c:v>
                </c:pt>
                <c:pt idx="132">
                  <c:v>3800000</c:v>
                </c:pt>
                <c:pt idx="133">
                  <c:v>3800000</c:v>
                </c:pt>
                <c:pt idx="134">
                  <c:v>3900000</c:v>
                </c:pt>
                <c:pt idx="135">
                  <c:v>3900000</c:v>
                </c:pt>
                <c:pt idx="136">
                  <c:v>3900000</c:v>
                </c:pt>
                <c:pt idx="137">
                  <c:v>4000000</c:v>
                </c:pt>
                <c:pt idx="138">
                  <c:v>4000000</c:v>
                </c:pt>
                <c:pt idx="139">
                  <c:v>4000000</c:v>
                </c:pt>
                <c:pt idx="140">
                  <c:v>4100000</c:v>
                </c:pt>
                <c:pt idx="141">
                  <c:v>4100000</c:v>
                </c:pt>
                <c:pt idx="142">
                  <c:v>4100000</c:v>
                </c:pt>
                <c:pt idx="143">
                  <c:v>4100000</c:v>
                </c:pt>
                <c:pt idx="144">
                  <c:v>4200000</c:v>
                </c:pt>
                <c:pt idx="145">
                  <c:v>4200000</c:v>
                </c:pt>
                <c:pt idx="146">
                  <c:v>4200000</c:v>
                </c:pt>
                <c:pt idx="147">
                  <c:v>4200000</c:v>
                </c:pt>
                <c:pt idx="148">
                  <c:v>4300000</c:v>
                </c:pt>
                <c:pt idx="149">
                  <c:v>4300000</c:v>
                </c:pt>
                <c:pt idx="150">
                  <c:v>4300000</c:v>
                </c:pt>
                <c:pt idx="151">
                  <c:v>4300000</c:v>
                </c:pt>
                <c:pt idx="152">
                  <c:v>4400000</c:v>
                </c:pt>
                <c:pt idx="153">
                  <c:v>4400000</c:v>
                </c:pt>
                <c:pt idx="154">
                  <c:v>4400000</c:v>
                </c:pt>
                <c:pt idx="155">
                  <c:v>4400000</c:v>
                </c:pt>
                <c:pt idx="156">
                  <c:v>4500000</c:v>
                </c:pt>
                <c:pt idx="157">
                  <c:v>4500000</c:v>
                </c:pt>
                <c:pt idx="158">
                  <c:v>4500000</c:v>
                </c:pt>
                <c:pt idx="159">
                  <c:v>4500000</c:v>
                </c:pt>
                <c:pt idx="160">
                  <c:v>4600000</c:v>
                </c:pt>
                <c:pt idx="161">
                  <c:v>4600000</c:v>
                </c:pt>
                <c:pt idx="162">
                  <c:v>4600000</c:v>
                </c:pt>
                <c:pt idx="163">
                  <c:v>4700000</c:v>
                </c:pt>
                <c:pt idx="164">
                  <c:v>4700000</c:v>
                </c:pt>
                <c:pt idx="165">
                  <c:v>4700000</c:v>
                </c:pt>
                <c:pt idx="166">
                  <c:v>4700000</c:v>
                </c:pt>
                <c:pt idx="167">
                  <c:v>4800000</c:v>
                </c:pt>
                <c:pt idx="168">
                  <c:v>4800000</c:v>
                </c:pt>
                <c:pt idx="169">
                  <c:v>4800000</c:v>
                </c:pt>
                <c:pt idx="170">
                  <c:v>4800000</c:v>
                </c:pt>
                <c:pt idx="171">
                  <c:v>4900000</c:v>
                </c:pt>
                <c:pt idx="172">
                  <c:v>4900000</c:v>
                </c:pt>
                <c:pt idx="173">
                  <c:v>4900000</c:v>
                </c:pt>
                <c:pt idx="174">
                  <c:v>4900000</c:v>
                </c:pt>
                <c:pt idx="175">
                  <c:v>5000000</c:v>
                </c:pt>
                <c:pt idx="176">
                  <c:v>5000000</c:v>
                </c:pt>
                <c:pt idx="177">
                  <c:v>5000000</c:v>
                </c:pt>
                <c:pt idx="178">
                  <c:v>5000000</c:v>
                </c:pt>
                <c:pt idx="179">
                  <c:v>5000000</c:v>
                </c:pt>
                <c:pt idx="180">
                  <c:v>5100000</c:v>
                </c:pt>
                <c:pt idx="181">
                  <c:v>5100000</c:v>
                </c:pt>
                <c:pt idx="182">
                  <c:v>5100000</c:v>
                </c:pt>
                <c:pt idx="183">
                  <c:v>5100000</c:v>
                </c:pt>
                <c:pt idx="184">
                  <c:v>5200000</c:v>
                </c:pt>
                <c:pt idx="185">
                  <c:v>5200000</c:v>
                </c:pt>
                <c:pt idx="186">
                  <c:v>5200000</c:v>
                </c:pt>
                <c:pt idx="187">
                  <c:v>5200000</c:v>
                </c:pt>
                <c:pt idx="188">
                  <c:v>5300000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93-46BF-9832-1F8BA9ED8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8548928"/>
        <c:axId val="778549320"/>
      </c:lineChart>
      <c:catAx>
        <c:axId val="77854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8549320"/>
        <c:crosses val="autoZero"/>
        <c:auto val="1"/>
        <c:lblAlgn val="ctr"/>
        <c:lblOffset val="100"/>
        <c:tickLblSkip val="12"/>
        <c:noMultiLvlLbl val="0"/>
      </c:catAx>
      <c:valAx>
        <c:axId val="77854932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8548928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56FCBA-AD1F-48C5-9227-153E3285BB38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F656CD4C-07C6-4B2B-88FE-0235C293E8A8}">
      <dgm:prSet custT="1"/>
      <dgm:spPr/>
      <dgm:t>
        <a:bodyPr/>
        <a:lstStyle/>
        <a:p>
          <a:pPr algn="ctr">
            <a:lnSpc>
              <a:spcPct val="100000"/>
            </a:lnSpc>
            <a:defRPr b="1"/>
          </a:pPr>
          <a:r>
            <a:rPr lang="en-IN" sz="1600" dirty="0"/>
            <a:t>Inconsistent quality and coverage</a:t>
          </a:r>
          <a:endParaRPr lang="en-US" sz="1600" dirty="0"/>
        </a:p>
      </dgm:t>
    </dgm:pt>
    <dgm:pt modelId="{071CE096-B60A-4648-BA52-F4C0AB888E72}" type="parTrans" cxnId="{414AD595-1D13-4018-82E7-445174EB3ACD}">
      <dgm:prSet/>
      <dgm:spPr/>
      <dgm:t>
        <a:bodyPr/>
        <a:lstStyle/>
        <a:p>
          <a:pPr algn="ctr"/>
          <a:endParaRPr lang="en-US" sz="2000"/>
        </a:p>
      </dgm:t>
    </dgm:pt>
    <dgm:pt modelId="{602CCB75-7D90-462D-8144-1C2F64FA6226}" type="sibTrans" cxnId="{414AD595-1D13-4018-82E7-445174EB3ACD}">
      <dgm:prSet/>
      <dgm:spPr/>
      <dgm:t>
        <a:bodyPr/>
        <a:lstStyle/>
        <a:p>
          <a:pPr algn="ctr"/>
          <a:endParaRPr lang="en-US" sz="2000"/>
        </a:p>
      </dgm:t>
    </dgm:pt>
    <dgm:pt modelId="{5DDEB8B1-4217-45AA-9A18-06D9E8E8144C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IN" sz="1200" dirty="0"/>
            <a:t>Clauson, K. A; </a:t>
          </a:r>
          <a:r>
            <a:rPr lang="en-IN" sz="1200" dirty="0" err="1"/>
            <a:t>Polen</a:t>
          </a:r>
          <a:r>
            <a:rPr lang="en-IN" sz="1200" dirty="0"/>
            <a:t>, H. H; Boulos, M. N K.; </a:t>
          </a:r>
          <a:r>
            <a:rPr lang="en-IN" sz="1200" dirty="0" err="1"/>
            <a:t>Dzenowagis</a:t>
          </a:r>
          <a:r>
            <a:rPr lang="en-IN" sz="1200" dirty="0"/>
            <a:t>, J. H (18 November 2008). "Scope, Completeness, and Accuracy of Drug Information in Wikipedia". Annals of Pharmacotherapy 42 (12): 1814–1821. doi:10.1345/aph.1L474. PMID 19017825.</a:t>
          </a:r>
          <a:endParaRPr lang="en-US" sz="1200" dirty="0"/>
        </a:p>
      </dgm:t>
    </dgm:pt>
    <dgm:pt modelId="{17F10E8E-7EC0-44B2-8AF9-37AD72615AE7}" type="parTrans" cxnId="{596A14D5-D83B-4BE9-885B-D9B94E8957EB}">
      <dgm:prSet/>
      <dgm:spPr/>
      <dgm:t>
        <a:bodyPr/>
        <a:lstStyle/>
        <a:p>
          <a:pPr algn="ctr"/>
          <a:endParaRPr lang="en-US" sz="2000"/>
        </a:p>
      </dgm:t>
    </dgm:pt>
    <dgm:pt modelId="{8C5DCDEE-4CC8-48F7-A2EB-2DC9ABEDD320}" type="sibTrans" cxnId="{596A14D5-D83B-4BE9-885B-D9B94E8957EB}">
      <dgm:prSet/>
      <dgm:spPr/>
      <dgm:t>
        <a:bodyPr/>
        <a:lstStyle/>
        <a:p>
          <a:pPr algn="ctr"/>
          <a:endParaRPr lang="en-US" sz="2000"/>
        </a:p>
      </dgm:t>
    </dgm:pt>
    <dgm:pt modelId="{9F4FAC17-18D5-4A4A-B258-F1C0CC3DA4B7}">
      <dgm:prSet custT="1"/>
      <dgm:spPr/>
      <dgm:t>
        <a:bodyPr/>
        <a:lstStyle/>
        <a:p>
          <a:pPr algn="ctr">
            <a:lnSpc>
              <a:spcPct val="100000"/>
            </a:lnSpc>
            <a:defRPr b="1"/>
          </a:pPr>
          <a:r>
            <a:rPr lang="en-AU" sz="1600" dirty="0"/>
            <a:t>Changes are reviewed, but not systematically</a:t>
          </a:r>
          <a:endParaRPr lang="en-US" sz="1600" dirty="0"/>
        </a:p>
      </dgm:t>
    </dgm:pt>
    <dgm:pt modelId="{138E658F-2123-4C14-9A10-9F1DC20F1F03}" type="parTrans" cxnId="{BD28D1F0-8AB4-457B-BB5D-A9D2330EF58D}">
      <dgm:prSet/>
      <dgm:spPr/>
      <dgm:t>
        <a:bodyPr/>
        <a:lstStyle/>
        <a:p>
          <a:pPr algn="ctr"/>
          <a:endParaRPr lang="en-US" sz="2000"/>
        </a:p>
      </dgm:t>
    </dgm:pt>
    <dgm:pt modelId="{3D1BEBBD-1409-44DA-AF7F-1CCB79F7863E}" type="sibTrans" cxnId="{BD28D1F0-8AB4-457B-BB5D-A9D2330EF58D}">
      <dgm:prSet/>
      <dgm:spPr/>
      <dgm:t>
        <a:bodyPr/>
        <a:lstStyle/>
        <a:p>
          <a:pPr algn="ctr"/>
          <a:endParaRPr lang="en-US" sz="2000"/>
        </a:p>
      </dgm:t>
    </dgm:pt>
    <dgm:pt modelId="{5D0FD734-E733-49A2-A2C1-56294D0E791F}">
      <dgm:prSet custT="1"/>
      <dgm:spPr/>
      <dgm:t>
        <a:bodyPr/>
        <a:lstStyle/>
        <a:p>
          <a:pPr algn="ctr">
            <a:lnSpc>
              <a:spcPct val="100000"/>
            </a:lnSpc>
            <a:defRPr b="1"/>
          </a:pPr>
          <a:r>
            <a:rPr lang="en-IN" sz="1600" dirty="0"/>
            <a:t>Clinicians/academics/</a:t>
          </a:r>
          <a:br>
            <a:rPr lang="en-IN" sz="1600" dirty="0"/>
          </a:br>
          <a:r>
            <a:rPr lang="en-IN" sz="1600" dirty="0"/>
            <a:t>researchers often want credit for their work</a:t>
          </a:r>
          <a:endParaRPr lang="en-US" sz="1600" dirty="0"/>
        </a:p>
      </dgm:t>
    </dgm:pt>
    <dgm:pt modelId="{46C4C094-150A-4E17-8464-D55408CAD7B7}" type="parTrans" cxnId="{113D19F5-9748-4117-A23F-EB09B3A8B9C8}">
      <dgm:prSet/>
      <dgm:spPr/>
      <dgm:t>
        <a:bodyPr/>
        <a:lstStyle/>
        <a:p>
          <a:pPr algn="ctr"/>
          <a:endParaRPr lang="en-US" sz="2000"/>
        </a:p>
      </dgm:t>
    </dgm:pt>
    <dgm:pt modelId="{EC2A07E1-FB41-4BFB-98EB-0E4B272CC26C}" type="sibTrans" cxnId="{113D19F5-9748-4117-A23F-EB09B3A8B9C8}">
      <dgm:prSet/>
      <dgm:spPr/>
      <dgm:t>
        <a:bodyPr/>
        <a:lstStyle/>
        <a:p>
          <a:pPr algn="ctr"/>
          <a:endParaRPr lang="en-US" sz="2000"/>
        </a:p>
      </dgm:t>
    </dgm:pt>
    <dgm:pt modelId="{8B9A2083-2BFE-4839-9EFC-D4294995E66F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IN" sz="1200" dirty="0"/>
            <a:t>More than a mention in the “history” tab</a:t>
          </a:r>
          <a:endParaRPr lang="en-US" sz="1200" dirty="0"/>
        </a:p>
      </dgm:t>
    </dgm:pt>
    <dgm:pt modelId="{32BD6CFC-62D1-4096-829E-ACE7C920A08B}" type="parTrans" cxnId="{5D1DCD01-CF4D-4DAD-9521-736955F0C14E}">
      <dgm:prSet/>
      <dgm:spPr/>
      <dgm:t>
        <a:bodyPr/>
        <a:lstStyle/>
        <a:p>
          <a:pPr algn="ctr"/>
          <a:endParaRPr lang="en-US" sz="2000"/>
        </a:p>
      </dgm:t>
    </dgm:pt>
    <dgm:pt modelId="{086DB1C7-E5A4-4885-8AB1-D21B0DD17AD8}" type="sibTrans" cxnId="{5D1DCD01-CF4D-4DAD-9521-736955F0C14E}">
      <dgm:prSet/>
      <dgm:spPr/>
      <dgm:t>
        <a:bodyPr/>
        <a:lstStyle/>
        <a:p>
          <a:pPr algn="ctr"/>
          <a:endParaRPr lang="en-US" sz="2000"/>
        </a:p>
      </dgm:t>
    </dgm:pt>
    <dgm:pt modelId="{796BDDF3-3F01-4B25-9734-E20BD1AEFCA3}">
      <dgm:prSet custT="1"/>
      <dgm:spPr/>
      <dgm:t>
        <a:bodyPr/>
        <a:lstStyle/>
        <a:p>
          <a:pPr algn="ctr">
            <a:lnSpc>
              <a:spcPct val="100000"/>
            </a:lnSpc>
            <a:defRPr b="1"/>
          </a:pPr>
          <a:r>
            <a:rPr lang="en-IN" sz="1600" dirty="0"/>
            <a:t>A shortage of images</a:t>
          </a:r>
          <a:endParaRPr lang="en-US" sz="1600" dirty="0"/>
        </a:p>
      </dgm:t>
    </dgm:pt>
    <dgm:pt modelId="{B30918CE-C128-471A-9F99-040C816200B5}" type="parTrans" cxnId="{302502B1-9E9A-430A-A016-3781E61D702B}">
      <dgm:prSet/>
      <dgm:spPr/>
      <dgm:t>
        <a:bodyPr/>
        <a:lstStyle/>
        <a:p>
          <a:pPr algn="ctr"/>
          <a:endParaRPr lang="en-US" sz="2000"/>
        </a:p>
      </dgm:t>
    </dgm:pt>
    <dgm:pt modelId="{87B6B9AB-5DDF-438B-B107-C05B7B881982}" type="sibTrans" cxnId="{302502B1-9E9A-430A-A016-3781E61D702B}">
      <dgm:prSet/>
      <dgm:spPr/>
      <dgm:t>
        <a:bodyPr/>
        <a:lstStyle/>
        <a:p>
          <a:pPr algn="ctr"/>
          <a:endParaRPr lang="en-US" sz="2000"/>
        </a:p>
      </dgm:t>
    </dgm:pt>
    <dgm:pt modelId="{F4DE770B-20E8-4407-9C29-F815848D943B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IN" sz="1200" dirty="0"/>
            <a:t>Can not simply use any image on the internet due to copyright</a:t>
          </a:r>
          <a:endParaRPr lang="en-US" sz="1200" dirty="0"/>
        </a:p>
      </dgm:t>
    </dgm:pt>
    <dgm:pt modelId="{E6EDE5E1-78E8-45D6-85F0-200BC980A748}" type="parTrans" cxnId="{D8169D9C-F959-4FC9-AF2D-8894DBED8F14}">
      <dgm:prSet/>
      <dgm:spPr/>
      <dgm:t>
        <a:bodyPr/>
        <a:lstStyle/>
        <a:p>
          <a:pPr algn="ctr"/>
          <a:endParaRPr lang="en-US" sz="2000"/>
        </a:p>
      </dgm:t>
    </dgm:pt>
    <dgm:pt modelId="{CCB89398-A816-4E84-AC79-0604781CDA1F}" type="sibTrans" cxnId="{D8169D9C-F959-4FC9-AF2D-8894DBED8F14}">
      <dgm:prSet/>
      <dgm:spPr/>
      <dgm:t>
        <a:bodyPr/>
        <a:lstStyle/>
        <a:p>
          <a:pPr algn="ctr"/>
          <a:endParaRPr lang="en-US" sz="2000"/>
        </a:p>
      </dgm:t>
    </dgm:pt>
    <dgm:pt modelId="{FD0ECCB1-8D32-49F9-81BF-5E4BB3E37636}">
      <dgm:prSet custT="1"/>
      <dgm:spPr/>
      <dgm:t>
        <a:bodyPr/>
        <a:lstStyle/>
        <a:p>
          <a:pPr algn="ctr">
            <a:lnSpc>
              <a:spcPct val="100000"/>
            </a:lnSpc>
            <a:defRPr b="1"/>
          </a:pPr>
          <a:r>
            <a:rPr lang="en-IN" sz="1600"/>
            <a:t>Cannot incorporate original research</a:t>
          </a:r>
          <a:endParaRPr lang="en-US" sz="1600"/>
        </a:p>
      </dgm:t>
    </dgm:pt>
    <dgm:pt modelId="{AB6C9332-C5FC-45F7-9EC2-A790C798F61A}" type="parTrans" cxnId="{7757E1DE-9BA5-472F-9A70-3B7C8A9DB1DD}">
      <dgm:prSet/>
      <dgm:spPr/>
      <dgm:t>
        <a:bodyPr/>
        <a:lstStyle/>
        <a:p>
          <a:pPr algn="ctr"/>
          <a:endParaRPr lang="en-US" sz="2000"/>
        </a:p>
      </dgm:t>
    </dgm:pt>
    <dgm:pt modelId="{5F44C08C-F7AA-4475-8B09-6EB015286FFE}" type="sibTrans" cxnId="{7757E1DE-9BA5-472F-9A70-3B7C8A9DB1DD}">
      <dgm:prSet/>
      <dgm:spPr/>
      <dgm:t>
        <a:bodyPr/>
        <a:lstStyle/>
        <a:p>
          <a:pPr algn="ctr"/>
          <a:endParaRPr lang="en-US" sz="2000"/>
        </a:p>
      </dgm:t>
    </dgm:pt>
    <dgm:pt modelId="{B722B6E6-6390-48E2-8202-899395908472}" type="pres">
      <dgm:prSet presAssocID="{B256FCBA-AD1F-48C5-9227-153E3285BB38}" presName="root" presStyleCnt="0">
        <dgm:presLayoutVars>
          <dgm:dir/>
          <dgm:resizeHandles val="exact"/>
        </dgm:presLayoutVars>
      </dgm:prSet>
      <dgm:spPr/>
    </dgm:pt>
    <dgm:pt modelId="{AD1626F9-681D-4F59-93D3-D91AEA404914}" type="pres">
      <dgm:prSet presAssocID="{F656CD4C-07C6-4B2B-88FE-0235C293E8A8}" presName="compNode" presStyleCnt="0"/>
      <dgm:spPr/>
    </dgm:pt>
    <dgm:pt modelId="{56BA0844-72E8-4BB6-AE90-1CE7AFB15058}" type="pres">
      <dgm:prSet presAssocID="{F656CD4C-07C6-4B2B-88FE-0235C293E8A8}" presName="iconRect" presStyleLbl="node1" presStyleIdx="0" presStyleCnt="5" custLinFactNeighborX="8974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4F139A99-BE82-4649-9A27-F174E896A576}" type="pres">
      <dgm:prSet presAssocID="{F656CD4C-07C6-4B2B-88FE-0235C293E8A8}" presName="iconSpace" presStyleCnt="0"/>
      <dgm:spPr/>
    </dgm:pt>
    <dgm:pt modelId="{60C3CAFE-7103-468D-A23F-319B5386FCE9}" type="pres">
      <dgm:prSet presAssocID="{F656CD4C-07C6-4B2B-88FE-0235C293E8A8}" presName="parTx" presStyleLbl="revTx" presStyleIdx="0" presStyleCnt="10">
        <dgm:presLayoutVars>
          <dgm:chMax val="0"/>
          <dgm:chPref val="0"/>
        </dgm:presLayoutVars>
      </dgm:prSet>
      <dgm:spPr/>
    </dgm:pt>
    <dgm:pt modelId="{EDAF4E32-A765-4E50-91FB-7817FE15F848}" type="pres">
      <dgm:prSet presAssocID="{F656CD4C-07C6-4B2B-88FE-0235C293E8A8}" presName="txSpace" presStyleCnt="0"/>
      <dgm:spPr/>
    </dgm:pt>
    <dgm:pt modelId="{86656CF7-E0EA-41F8-B621-9E4DFA4B66F3}" type="pres">
      <dgm:prSet presAssocID="{F656CD4C-07C6-4B2B-88FE-0235C293E8A8}" presName="desTx" presStyleLbl="revTx" presStyleIdx="1" presStyleCnt="10">
        <dgm:presLayoutVars/>
      </dgm:prSet>
      <dgm:spPr/>
    </dgm:pt>
    <dgm:pt modelId="{6FD5D4A2-1FA3-48C0-AB36-B83AE09EA4E1}" type="pres">
      <dgm:prSet presAssocID="{602CCB75-7D90-462D-8144-1C2F64FA6226}" presName="sibTrans" presStyleCnt="0"/>
      <dgm:spPr/>
    </dgm:pt>
    <dgm:pt modelId="{99FBA12F-7185-4FF2-9724-78A287EBEF48}" type="pres">
      <dgm:prSet presAssocID="{9F4FAC17-18D5-4A4A-B258-F1C0CC3DA4B7}" presName="compNode" presStyleCnt="0"/>
      <dgm:spPr/>
    </dgm:pt>
    <dgm:pt modelId="{4ED9BF2D-760F-49EF-B417-491FDF5767A8}" type="pres">
      <dgm:prSet presAssocID="{9F4FAC17-18D5-4A4A-B258-F1C0CC3DA4B7}" presName="iconRect" presStyleLbl="node1" presStyleIdx="1" presStyleCnt="5" custLinFactNeighborX="5061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80387727-7F12-4E54-B601-2C09B004EE46}" type="pres">
      <dgm:prSet presAssocID="{9F4FAC17-18D5-4A4A-B258-F1C0CC3DA4B7}" presName="iconSpace" presStyleCnt="0"/>
      <dgm:spPr/>
    </dgm:pt>
    <dgm:pt modelId="{56EDA840-F499-4788-9003-FFD66C50A57D}" type="pres">
      <dgm:prSet presAssocID="{9F4FAC17-18D5-4A4A-B258-F1C0CC3DA4B7}" presName="parTx" presStyleLbl="revTx" presStyleIdx="2" presStyleCnt="10">
        <dgm:presLayoutVars>
          <dgm:chMax val="0"/>
          <dgm:chPref val="0"/>
        </dgm:presLayoutVars>
      </dgm:prSet>
      <dgm:spPr/>
    </dgm:pt>
    <dgm:pt modelId="{924DFB0E-AC52-40B5-BACB-9A9B2FD2323D}" type="pres">
      <dgm:prSet presAssocID="{9F4FAC17-18D5-4A4A-B258-F1C0CC3DA4B7}" presName="txSpace" presStyleCnt="0"/>
      <dgm:spPr/>
    </dgm:pt>
    <dgm:pt modelId="{9824CFF7-EF18-4B4E-9F2C-81AD41646D2C}" type="pres">
      <dgm:prSet presAssocID="{9F4FAC17-18D5-4A4A-B258-F1C0CC3DA4B7}" presName="desTx" presStyleLbl="revTx" presStyleIdx="3" presStyleCnt="10">
        <dgm:presLayoutVars/>
      </dgm:prSet>
      <dgm:spPr/>
    </dgm:pt>
    <dgm:pt modelId="{578B2EA3-4B7A-478E-8B7C-7E317AA24B29}" type="pres">
      <dgm:prSet presAssocID="{3D1BEBBD-1409-44DA-AF7F-1CCB79F7863E}" presName="sibTrans" presStyleCnt="0"/>
      <dgm:spPr/>
    </dgm:pt>
    <dgm:pt modelId="{C26131AA-9C13-4A65-A703-05F637549493}" type="pres">
      <dgm:prSet presAssocID="{5D0FD734-E733-49A2-A2C1-56294D0E791F}" presName="compNode" presStyleCnt="0"/>
      <dgm:spPr/>
    </dgm:pt>
    <dgm:pt modelId="{67443990-421E-45D9-833E-62FD641B48CF}" type="pres">
      <dgm:prSet presAssocID="{5D0FD734-E733-49A2-A2C1-56294D0E791F}" presName="iconRect" presStyleLbl="node1" presStyleIdx="2" presStyleCnt="5" custLinFactNeighborX="8318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9DB1568F-25DC-4776-8AE6-948701B3D144}" type="pres">
      <dgm:prSet presAssocID="{5D0FD734-E733-49A2-A2C1-56294D0E791F}" presName="iconSpace" presStyleCnt="0"/>
      <dgm:spPr/>
    </dgm:pt>
    <dgm:pt modelId="{38CFE093-87DC-4842-9B99-BD46C5B9CB33}" type="pres">
      <dgm:prSet presAssocID="{5D0FD734-E733-49A2-A2C1-56294D0E791F}" presName="parTx" presStyleLbl="revTx" presStyleIdx="4" presStyleCnt="10">
        <dgm:presLayoutVars>
          <dgm:chMax val="0"/>
          <dgm:chPref val="0"/>
        </dgm:presLayoutVars>
      </dgm:prSet>
      <dgm:spPr/>
    </dgm:pt>
    <dgm:pt modelId="{6BD033D9-C1DC-46B8-87B2-BC9A7F595AC7}" type="pres">
      <dgm:prSet presAssocID="{5D0FD734-E733-49A2-A2C1-56294D0E791F}" presName="txSpace" presStyleCnt="0"/>
      <dgm:spPr/>
    </dgm:pt>
    <dgm:pt modelId="{862F6A00-8EF5-4731-8C55-92901709D0CD}" type="pres">
      <dgm:prSet presAssocID="{5D0FD734-E733-49A2-A2C1-56294D0E791F}" presName="desTx" presStyleLbl="revTx" presStyleIdx="5" presStyleCnt="10">
        <dgm:presLayoutVars/>
      </dgm:prSet>
      <dgm:spPr/>
    </dgm:pt>
    <dgm:pt modelId="{D946CC72-48F0-46F7-B164-B99A92798B1E}" type="pres">
      <dgm:prSet presAssocID="{EC2A07E1-FB41-4BFB-98EB-0E4B272CC26C}" presName="sibTrans" presStyleCnt="0"/>
      <dgm:spPr/>
    </dgm:pt>
    <dgm:pt modelId="{BB9BD01E-18EC-4EC8-92E8-D259B048FE9D}" type="pres">
      <dgm:prSet presAssocID="{796BDDF3-3F01-4B25-9734-E20BD1AEFCA3}" presName="compNode" presStyleCnt="0"/>
      <dgm:spPr/>
    </dgm:pt>
    <dgm:pt modelId="{F5C23237-61D2-4EF2-848C-D324348010C9}" type="pres">
      <dgm:prSet presAssocID="{796BDDF3-3F01-4B25-9734-E20BD1AEFCA3}" presName="iconRect" presStyleLbl="node1" presStyleIdx="3" presStyleCnt="5" custLinFactNeighborX="3967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CB44A754-38E1-429D-A1E3-87DDEB0FDDF4}" type="pres">
      <dgm:prSet presAssocID="{796BDDF3-3F01-4B25-9734-E20BD1AEFCA3}" presName="iconSpace" presStyleCnt="0"/>
      <dgm:spPr/>
    </dgm:pt>
    <dgm:pt modelId="{11404BED-DEC5-4730-9646-52C88E5C57BE}" type="pres">
      <dgm:prSet presAssocID="{796BDDF3-3F01-4B25-9734-E20BD1AEFCA3}" presName="parTx" presStyleLbl="revTx" presStyleIdx="6" presStyleCnt="10">
        <dgm:presLayoutVars>
          <dgm:chMax val="0"/>
          <dgm:chPref val="0"/>
        </dgm:presLayoutVars>
      </dgm:prSet>
      <dgm:spPr/>
    </dgm:pt>
    <dgm:pt modelId="{855E9BF1-BA42-4FD0-9C95-BF7974E6B394}" type="pres">
      <dgm:prSet presAssocID="{796BDDF3-3F01-4B25-9734-E20BD1AEFCA3}" presName="txSpace" presStyleCnt="0"/>
      <dgm:spPr/>
    </dgm:pt>
    <dgm:pt modelId="{887E4896-43AC-4D10-AA72-0FE29F4A8CA5}" type="pres">
      <dgm:prSet presAssocID="{796BDDF3-3F01-4B25-9734-E20BD1AEFCA3}" presName="desTx" presStyleLbl="revTx" presStyleIdx="7" presStyleCnt="10">
        <dgm:presLayoutVars/>
      </dgm:prSet>
      <dgm:spPr/>
    </dgm:pt>
    <dgm:pt modelId="{1028A11E-62DF-4E17-842F-674CE46FAC53}" type="pres">
      <dgm:prSet presAssocID="{87B6B9AB-5DDF-438B-B107-C05B7B881982}" presName="sibTrans" presStyleCnt="0"/>
      <dgm:spPr/>
    </dgm:pt>
    <dgm:pt modelId="{69349C57-96FB-48C4-8D85-2BF34BC0CF05}" type="pres">
      <dgm:prSet presAssocID="{FD0ECCB1-8D32-49F9-81BF-5E4BB3E37636}" presName="compNode" presStyleCnt="0"/>
      <dgm:spPr/>
    </dgm:pt>
    <dgm:pt modelId="{C7582608-1341-4D20-B06F-6F6D40F9B3F6}" type="pres">
      <dgm:prSet presAssocID="{FD0ECCB1-8D32-49F9-81BF-5E4BB3E37636}" presName="iconRect" presStyleLbl="node1" presStyleIdx="4" presStyleCnt="5" custLinFactNeighborX="68402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36636E7-620D-4770-BCBD-7016EB9BDA47}" type="pres">
      <dgm:prSet presAssocID="{FD0ECCB1-8D32-49F9-81BF-5E4BB3E37636}" presName="iconSpace" presStyleCnt="0"/>
      <dgm:spPr/>
    </dgm:pt>
    <dgm:pt modelId="{0A323CDC-95A7-4499-8537-D383C31AB96C}" type="pres">
      <dgm:prSet presAssocID="{FD0ECCB1-8D32-49F9-81BF-5E4BB3E37636}" presName="parTx" presStyleLbl="revTx" presStyleIdx="8" presStyleCnt="10">
        <dgm:presLayoutVars>
          <dgm:chMax val="0"/>
          <dgm:chPref val="0"/>
        </dgm:presLayoutVars>
      </dgm:prSet>
      <dgm:spPr/>
    </dgm:pt>
    <dgm:pt modelId="{3F5E567E-ABCD-460A-8C7B-CF6BD276327E}" type="pres">
      <dgm:prSet presAssocID="{FD0ECCB1-8D32-49F9-81BF-5E4BB3E37636}" presName="txSpace" presStyleCnt="0"/>
      <dgm:spPr/>
    </dgm:pt>
    <dgm:pt modelId="{C424D923-A5C2-4CD7-827D-28DDCD659C36}" type="pres">
      <dgm:prSet presAssocID="{FD0ECCB1-8D32-49F9-81BF-5E4BB3E37636}" presName="desTx" presStyleLbl="revTx" presStyleIdx="9" presStyleCnt="10">
        <dgm:presLayoutVars/>
      </dgm:prSet>
      <dgm:spPr/>
    </dgm:pt>
  </dgm:ptLst>
  <dgm:cxnLst>
    <dgm:cxn modelId="{5D1DCD01-CF4D-4DAD-9521-736955F0C14E}" srcId="{5D0FD734-E733-49A2-A2C1-56294D0E791F}" destId="{8B9A2083-2BFE-4839-9EFC-D4294995E66F}" srcOrd="0" destOrd="0" parTransId="{32BD6CFC-62D1-4096-829E-ACE7C920A08B}" sibTransId="{086DB1C7-E5A4-4885-8AB1-D21B0DD17AD8}"/>
    <dgm:cxn modelId="{5EF23339-23DA-42DE-8845-FCF2E4720BE4}" type="presOf" srcId="{9F4FAC17-18D5-4A4A-B258-F1C0CC3DA4B7}" destId="{56EDA840-F499-4788-9003-FFD66C50A57D}" srcOrd="0" destOrd="0" presId="urn:microsoft.com/office/officeart/2018/2/layout/IconLabelDescriptionList"/>
    <dgm:cxn modelId="{E59B997C-F9C5-4AFA-AD34-0EBEE099BE53}" type="presOf" srcId="{796BDDF3-3F01-4B25-9734-E20BD1AEFCA3}" destId="{11404BED-DEC5-4730-9646-52C88E5C57BE}" srcOrd="0" destOrd="0" presId="urn:microsoft.com/office/officeart/2018/2/layout/IconLabelDescriptionList"/>
    <dgm:cxn modelId="{86494692-95A3-4BBD-A4AB-D2CD33DD6884}" type="presOf" srcId="{F4DE770B-20E8-4407-9C29-F815848D943B}" destId="{887E4896-43AC-4D10-AA72-0FE29F4A8CA5}" srcOrd="0" destOrd="0" presId="urn:microsoft.com/office/officeart/2018/2/layout/IconLabelDescriptionList"/>
    <dgm:cxn modelId="{414AD595-1D13-4018-82E7-445174EB3ACD}" srcId="{B256FCBA-AD1F-48C5-9227-153E3285BB38}" destId="{F656CD4C-07C6-4B2B-88FE-0235C293E8A8}" srcOrd="0" destOrd="0" parTransId="{071CE096-B60A-4648-BA52-F4C0AB888E72}" sibTransId="{602CCB75-7D90-462D-8144-1C2F64FA6226}"/>
    <dgm:cxn modelId="{D8169D9C-F959-4FC9-AF2D-8894DBED8F14}" srcId="{796BDDF3-3F01-4B25-9734-E20BD1AEFCA3}" destId="{F4DE770B-20E8-4407-9C29-F815848D943B}" srcOrd="0" destOrd="0" parTransId="{E6EDE5E1-78E8-45D6-85F0-200BC980A748}" sibTransId="{CCB89398-A816-4E84-AC79-0604781CDA1F}"/>
    <dgm:cxn modelId="{731053AA-DE8A-4E09-8425-047EE261329C}" type="presOf" srcId="{FD0ECCB1-8D32-49F9-81BF-5E4BB3E37636}" destId="{0A323CDC-95A7-4499-8537-D383C31AB96C}" srcOrd="0" destOrd="0" presId="urn:microsoft.com/office/officeart/2018/2/layout/IconLabelDescriptionList"/>
    <dgm:cxn modelId="{302502B1-9E9A-430A-A016-3781E61D702B}" srcId="{B256FCBA-AD1F-48C5-9227-153E3285BB38}" destId="{796BDDF3-3F01-4B25-9734-E20BD1AEFCA3}" srcOrd="3" destOrd="0" parTransId="{B30918CE-C128-471A-9F99-040C816200B5}" sibTransId="{87B6B9AB-5DDF-438B-B107-C05B7B881982}"/>
    <dgm:cxn modelId="{5CF882BE-66F0-4033-896B-4A671F158933}" type="presOf" srcId="{B256FCBA-AD1F-48C5-9227-153E3285BB38}" destId="{B722B6E6-6390-48E2-8202-899395908472}" srcOrd="0" destOrd="0" presId="urn:microsoft.com/office/officeart/2018/2/layout/IconLabelDescriptionList"/>
    <dgm:cxn modelId="{ED64FAC6-5A84-46B2-A85F-A9BCC275290E}" type="presOf" srcId="{F656CD4C-07C6-4B2B-88FE-0235C293E8A8}" destId="{60C3CAFE-7103-468D-A23F-319B5386FCE9}" srcOrd="0" destOrd="0" presId="urn:microsoft.com/office/officeart/2018/2/layout/IconLabelDescriptionList"/>
    <dgm:cxn modelId="{596A14D5-D83B-4BE9-885B-D9B94E8957EB}" srcId="{F656CD4C-07C6-4B2B-88FE-0235C293E8A8}" destId="{5DDEB8B1-4217-45AA-9A18-06D9E8E8144C}" srcOrd="0" destOrd="0" parTransId="{17F10E8E-7EC0-44B2-8AF9-37AD72615AE7}" sibTransId="{8C5DCDEE-4CC8-48F7-A2EB-2DC9ABEDD320}"/>
    <dgm:cxn modelId="{C0E71BD7-EAD9-4B73-BD62-20E5DD81F0DB}" type="presOf" srcId="{8B9A2083-2BFE-4839-9EFC-D4294995E66F}" destId="{862F6A00-8EF5-4731-8C55-92901709D0CD}" srcOrd="0" destOrd="0" presId="urn:microsoft.com/office/officeart/2018/2/layout/IconLabelDescriptionList"/>
    <dgm:cxn modelId="{7757E1DE-9BA5-472F-9A70-3B7C8A9DB1DD}" srcId="{B256FCBA-AD1F-48C5-9227-153E3285BB38}" destId="{FD0ECCB1-8D32-49F9-81BF-5E4BB3E37636}" srcOrd="4" destOrd="0" parTransId="{AB6C9332-C5FC-45F7-9EC2-A790C798F61A}" sibTransId="{5F44C08C-F7AA-4475-8B09-6EB015286FFE}"/>
    <dgm:cxn modelId="{ED837AE0-09ED-4C83-8CA1-DD1F63CE8104}" type="presOf" srcId="{5D0FD734-E733-49A2-A2C1-56294D0E791F}" destId="{38CFE093-87DC-4842-9B99-BD46C5B9CB33}" srcOrd="0" destOrd="0" presId="urn:microsoft.com/office/officeart/2018/2/layout/IconLabelDescriptionList"/>
    <dgm:cxn modelId="{5247EDE8-E845-4EFF-9C9F-AFE104AF348B}" type="presOf" srcId="{5DDEB8B1-4217-45AA-9A18-06D9E8E8144C}" destId="{86656CF7-E0EA-41F8-B621-9E4DFA4B66F3}" srcOrd="0" destOrd="0" presId="urn:microsoft.com/office/officeart/2018/2/layout/IconLabelDescriptionList"/>
    <dgm:cxn modelId="{BD28D1F0-8AB4-457B-BB5D-A9D2330EF58D}" srcId="{B256FCBA-AD1F-48C5-9227-153E3285BB38}" destId="{9F4FAC17-18D5-4A4A-B258-F1C0CC3DA4B7}" srcOrd="1" destOrd="0" parTransId="{138E658F-2123-4C14-9A10-9F1DC20F1F03}" sibTransId="{3D1BEBBD-1409-44DA-AF7F-1CCB79F7863E}"/>
    <dgm:cxn modelId="{113D19F5-9748-4117-A23F-EB09B3A8B9C8}" srcId="{B256FCBA-AD1F-48C5-9227-153E3285BB38}" destId="{5D0FD734-E733-49A2-A2C1-56294D0E791F}" srcOrd="2" destOrd="0" parTransId="{46C4C094-150A-4E17-8464-D55408CAD7B7}" sibTransId="{EC2A07E1-FB41-4BFB-98EB-0E4B272CC26C}"/>
    <dgm:cxn modelId="{94BEA2BA-5D3C-4A0A-88AB-5D26543617C1}" type="presParOf" srcId="{B722B6E6-6390-48E2-8202-899395908472}" destId="{AD1626F9-681D-4F59-93D3-D91AEA404914}" srcOrd="0" destOrd="0" presId="urn:microsoft.com/office/officeart/2018/2/layout/IconLabelDescriptionList"/>
    <dgm:cxn modelId="{D489DCE9-6858-412E-9764-6BE9D22284D3}" type="presParOf" srcId="{AD1626F9-681D-4F59-93D3-D91AEA404914}" destId="{56BA0844-72E8-4BB6-AE90-1CE7AFB15058}" srcOrd="0" destOrd="0" presId="urn:microsoft.com/office/officeart/2018/2/layout/IconLabelDescriptionList"/>
    <dgm:cxn modelId="{D06DC678-2F68-4B04-8D72-60B4FE06404B}" type="presParOf" srcId="{AD1626F9-681D-4F59-93D3-D91AEA404914}" destId="{4F139A99-BE82-4649-9A27-F174E896A576}" srcOrd="1" destOrd="0" presId="urn:microsoft.com/office/officeart/2018/2/layout/IconLabelDescriptionList"/>
    <dgm:cxn modelId="{9DC80BDD-E23C-4DAA-9329-F443F6E7A229}" type="presParOf" srcId="{AD1626F9-681D-4F59-93D3-D91AEA404914}" destId="{60C3CAFE-7103-468D-A23F-319B5386FCE9}" srcOrd="2" destOrd="0" presId="urn:microsoft.com/office/officeart/2018/2/layout/IconLabelDescriptionList"/>
    <dgm:cxn modelId="{A48871D7-AFA8-4C5F-81A7-DAD905471EF2}" type="presParOf" srcId="{AD1626F9-681D-4F59-93D3-D91AEA404914}" destId="{EDAF4E32-A765-4E50-91FB-7817FE15F848}" srcOrd="3" destOrd="0" presId="urn:microsoft.com/office/officeart/2018/2/layout/IconLabelDescriptionList"/>
    <dgm:cxn modelId="{98579A47-D245-43BD-9F4F-325E3D98178B}" type="presParOf" srcId="{AD1626F9-681D-4F59-93D3-D91AEA404914}" destId="{86656CF7-E0EA-41F8-B621-9E4DFA4B66F3}" srcOrd="4" destOrd="0" presId="urn:microsoft.com/office/officeart/2018/2/layout/IconLabelDescriptionList"/>
    <dgm:cxn modelId="{DEBA14D8-E123-4330-934D-6BF1B179F1F3}" type="presParOf" srcId="{B722B6E6-6390-48E2-8202-899395908472}" destId="{6FD5D4A2-1FA3-48C0-AB36-B83AE09EA4E1}" srcOrd="1" destOrd="0" presId="urn:microsoft.com/office/officeart/2018/2/layout/IconLabelDescriptionList"/>
    <dgm:cxn modelId="{E82A2285-2E15-4DAB-95E0-E45D5F917053}" type="presParOf" srcId="{B722B6E6-6390-48E2-8202-899395908472}" destId="{99FBA12F-7185-4FF2-9724-78A287EBEF48}" srcOrd="2" destOrd="0" presId="urn:microsoft.com/office/officeart/2018/2/layout/IconLabelDescriptionList"/>
    <dgm:cxn modelId="{F0AB8BE8-DF78-4BD9-BBEE-2678A2B8EBEC}" type="presParOf" srcId="{99FBA12F-7185-4FF2-9724-78A287EBEF48}" destId="{4ED9BF2D-760F-49EF-B417-491FDF5767A8}" srcOrd="0" destOrd="0" presId="urn:microsoft.com/office/officeart/2018/2/layout/IconLabelDescriptionList"/>
    <dgm:cxn modelId="{2977815B-5081-401C-9209-93541F29865E}" type="presParOf" srcId="{99FBA12F-7185-4FF2-9724-78A287EBEF48}" destId="{80387727-7F12-4E54-B601-2C09B004EE46}" srcOrd="1" destOrd="0" presId="urn:microsoft.com/office/officeart/2018/2/layout/IconLabelDescriptionList"/>
    <dgm:cxn modelId="{56B58E61-5966-4241-93F5-76FFF19963CB}" type="presParOf" srcId="{99FBA12F-7185-4FF2-9724-78A287EBEF48}" destId="{56EDA840-F499-4788-9003-FFD66C50A57D}" srcOrd="2" destOrd="0" presId="urn:microsoft.com/office/officeart/2018/2/layout/IconLabelDescriptionList"/>
    <dgm:cxn modelId="{DDE50B94-E0F2-4C36-9855-C4C3C3918ADF}" type="presParOf" srcId="{99FBA12F-7185-4FF2-9724-78A287EBEF48}" destId="{924DFB0E-AC52-40B5-BACB-9A9B2FD2323D}" srcOrd="3" destOrd="0" presId="urn:microsoft.com/office/officeart/2018/2/layout/IconLabelDescriptionList"/>
    <dgm:cxn modelId="{916B457E-D66B-4E8A-885A-264CD2C33FC3}" type="presParOf" srcId="{99FBA12F-7185-4FF2-9724-78A287EBEF48}" destId="{9824CFF7-EF18-4B4E-9F2C-81AD41646D2C}" srcOrd="4" destOrd="0" presId="urn:microsoft.com/office/officeart/2018/2/layout/IconLabelDescriptionList"/>
    <dgm:cxn modelId="{BBB70655-D156-4C47-AD7D-E2BCFDB55A49}" type="presParOf" srcId="{B722B6E6-6390-48E2-8202-899395908472}" destId="{578B2EA3-4B7A-478E-8B7C-7E317AA24B29}" srcOrd="3" destOrd="0" presId="urn:microsoft.com/office/officeart/2018/2/layout/IconLabelDescriptionList"/>
    <dgm:cxn modelId="{4C60395B-03AE-4FBD-A7E7-3AE8EE05352D}" type="presParOf" srcId="{B722B6E6-6390-48E2-8202-899395908472}" destId="{C26131AA-9C13-4A65-A703-05F637549493}" srcOrd="4" destOrd="0" presId="urn:microsoft.com/office/officeart/2018/2/layout/IconLabelDescriptionList"/>
    <dgm:cxn modelId="{74111546-B029-4959-9308-F9DCE3EEED34}" type="presParOf" srcId="{C26131AA-9C13-4A65-A703-05F637549493}" destId="{67443990-421E-45D9-833E-62FD641B48CF}" srcOrd="0" destOrd="0" presId="urn:microsoft.com/office/officeart/2018/2/layout/IconLabelDescriptionList"/>
    <dgm:cxn modelId="{ACCED93E-EF4D-4E80-B62C-BC1B6CFCFF9B}" type="presParOf" srcId="{C26131AA-9C13-4A65-A703-05F637549493}" destId="{9DB1568F-25DC-4776-8AE6-948701B3D144}" srcOrd="1" destOrd="0" presId="urn:microsoft.com/office/officeart/2018/2/layout/IconLabelDescriptionList"/>
    <dgm:cxn modelId="{7BEE1572-841A-477C-B10D-9DAFB1A88A55}" type="presParOf" srcId="{C26131AA-9C13-4A65-A703-05F637549493}" destId="{38CFE093-87DC-4842-9B99-BD46C5B9CB33}" srcOrd="2" destOrd="0" presId="urn:microsoft.com/office/officeart/2018/2/layout/IconLabelDescriptionList"/>
    <dgm:cxn modelId="{1EA52FE3-31AE-42E9-96BF-ADDD3FB2125C}" type="presParOf" srcId="{C26131AA-9C13-4A65-A703-05F637549493}" destId="{6BD033D9-C1DC-46B8-87B2-BC9A7F595AC7}" srcOrd="3" destOrd="0" presId="urn:microsoft.com/office/officeart/2018/2/layout/IconLabelDescriptionList"/>
    <dgm:cxn modelId="{E7F1D102-5FD9-4DFB-AF07-E5103124DD94}" type="presParOf" srcId="{C26131AA-9C13-4A65-A703-05F637549493}" destId="{862F6A00-8EF5-4731-8C55-92901709D0CD}" srcOrd="4" destOrd="0" presId="urn:microsoft.com/office/officeart/2018/2/layout/IconLabelDescriptionList"/>
    <dgm:cxn modelId="{F8CB1139-0F50-49B2-AC94-0BB512AC06DF}" type="presParOf" srcId="{B722B6E6-6390-48E2-8202-899395908472}" destId="{D946CC72-48F0-46F7-B164-B99A92798B1E}" srcOrd="5" destOrd="0" presId="urn:microsoft.com/office/officeart/2018/2/layout/IconLabelDescriptionList"/>
    <dgm:cxn modelId="{87BF91C2-5642-4AFB-B6EA-E9585F056F59}" type="presParOf" srcId="{B722B6E6-6390-48E2-8202-899395908472}" destId="{BB9BD01E-18EC-4EC8-92E8-D259B048FE9D}" srcOrd="6" destOrd="0" presId="urn:microsoft.com/office/officeart/2018/2/layout/IconLabelDescriptionList"/>
    <dgm:cxn modelId="{15E58E65-B54A-4DAC-BE98-437767DE3C4A}" type="presParOf" srcId="{BB9BD01E-18EC-4EC8-92E8-D259B048FE9D}" destId="{F5C23237-61D2-4EF2-848C-D324348010C9}" srcOrd="0" destOrd="0" presId="urn:microsoft.com/office/officeart/2018/2/layout/IconLabelDescriptionList"/>
    <dgm:cxn modelId="{52999D7F-ADB9-49F1-958D-E9E361CEE92F}" type="presParOf" srcId="{BB9BD01E-18EC-4EC8-92E8-D259B048FE9D}" destId="{CB44A754-38E1-429D-A1E3-87DDEB0FDDF4}" srcOrd="1" destOrd="0" presId="urn:microsoft.com/office/officeart/2018/2/layout/IconLabelDescriptionList"/>
    <dgm:cxn modelId="{A006603C-B77E-4553-A7FA-404469F244E6}" type="presParOf" srcId="{BB9BD01E-18EC-4EC8-92E8-D259B048FE9D}" destId="{11404BED-DEC5-4730-9646-52C88E5C57BE}" srcOrd="2" destOrd="0" presId="urn:microsoft.com/office/officeart/2018/2/layout/IconLabelDescriptionList"/>
    <dgm:cxn modelId="{2CA7326C-F7AD-4D70-8927-112FC703D6B9}" type="presParOf" srcId="{BB9BD01E-18EC-4EC8-92E8-D259B048FE9D}" destId="{855E9BF1-BA42-4FD0-9C95-BF7974E6B394}" srcOrd="3" destOrd="0" presId="urn:microsoft.com/office/officeart/2018/2/layout/IconLabelDescriptionList"/>
    <dgm:cxn modelId="{A0EDE9DE-2D27-4529-BC81-4E0E0F5B4290}" type="presParOf" srcId="{BB9BD01E-18EC-4EC8-92E8-D259B048FE9D}" destId="{887E4896-43AC-4D10-AA72-0FE29F4A8CA5}" srcOrd="4" destOrd="0" presId="urn:microsoft.com/office/officeart/2018/2/layout/IconLabelDescriptionList"/>
    <dgm:cxn modelId="{EDCE5427-843D-4173-A11D-2954E469993C}" type="presParOf" srcId="{B722B6E6-6390-48E2-8202-899395908472}" destId="{1028A11E-62DF-4E17-842F-674CE46FAC53}" srcOrd="7" destOrd="0" presId="urn:microsoft.com/office/officeart/2018/2/layout/IconLabelDescriptionList"/>
    <dgm:cxn modelId="{A77F5411-B67F-4ECB-B48D-7FFFC09C8C8F}" type="presParOf" srcId="{B722B6E6-6390-48E2-8202-899395908472}" destId="{69349C57-96FB-48C4-8D85-2BF34BC0CF05}" srcOrd="8" destOrd="0" presId="urn:microsoft.com/office/officeart/2018/2/layout/IconLabelDescriptionList"/>
    <dgm:cxn modelId="{58BD1895-E745-4CED-AD1A-14894FFC05CD}" type="presParOf" srcId="{69349C57-96FB-48C4-8D85-2BF34BC0CF05}" destId="{C7582608-1341-4D20-B06F-6F6D40F9B3F6}" srcOrd="0" destOrd="0" presId="urn:microsoft.com/office/officeart/2018/2/layout/IconLabelDescriptionList"/>
    <dgm:cxn modelId="{6B057E02-0D02-4867-B610-E21A73F0260B}" type="presParOf" srcId="{69349C57-96FB-48C4-8D85-2BF34BC0CF05}" destId="{D36636E7-620D-4770-BCBD-7016EB9BDA47}" srcOrd="1" destOrd="0" presId="urn:microsoft.com/office/officeart/2018/2/layout/IconLabelDescriptionList"/>
    <dgm:cxn modelId="{96564D2A-5E63-465A-9150-08CD9FC9E501}" type="presParOf" srcId="{69349C57-96FB-48C4-8D85-2BF34BC0CF05}" destId="{0A323CDC-95A7-4499-8537-D383C31AB96C}" srcOrd="2" destOrd="0" presId="urn:microsoft.com/office/officeart/2018/2/layout/IconLabelDescriptionList"/>
    <dgm:cxn modelId="{3F41A39B-552A-4F29-8F3A-81F425C998F0}" type="presParOf" srcId="{69349C57-96FB-48C4-8D85-2BF34BC0CF05}" destId="{3F5E567E-ABCD-460A-8C7B-CF6BD276327E}" srcOrd="3" destOrd="0" presId="urn:microsoft.com/office/officeart/2018/2/layout/IconLabelDescriptionList"/>
    <dgm:cxn modelId="{AEE64122-76F9-49F1-A5FD-35F39793EA8B}" type="presParOf" srcId="{69349C57-96FB-48C4-8D85-2BF34BC0CF05}" destId="{C424D923-A5C2-4CD7-827D-28DDCD659C36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528C1D-5DB0-44C9-9CD0-37E4A942D8E0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F3BDE2A8-9756-4E5B-B3C2-C6B153D0AE29}">
      <dgm:prSet custT="1"/>
      <dgm:spPr/>
      <dgm:t>
        <a:bodyPr/>
        <a:lstStyle/>
        <a:p>
          <a:pPr algn="ctr">
            <a:lnSpc>
              <a:spcPct val="100000"/>
            </a:lnSpc>
            <a:defRPr b="1"/>
          </a:pPr>
          <a:r>
            <a:rPr lang="en-AU" sz="1600" dirty="0"/>
            <a:t>Maintenance costs, subscription costs, advertising</a:t>
          </a:r>
          <a:endParaRPr lang="en-US" sz="1600" dirty="0"/>
        </a:p>
      </dgm:t>
    </dgm:pt>
    <dgm:pt modelId="{157F251E-29BB-4C3D-9414-CFB61B67005B}" type="parTrans" cxnId="{CE3A76A6-77C8-4AB6-8C3C-83B841187660}">
      <dgm:prSet/>
      <dgm:spPr/>
      <dgm:t>
        <a:bodyPr/>
        <a:lstStyle/>
        <a:p>
          <a:endParaRPr lang="en-US" sz="2000"/>
        </a:p>
      </dgm:t>
    </dgm:pt>
    <dgm:pt modelId="{61E773B4-605B-4EF2-8913-253CF4DE8E36}" type="sibTrans" cxnId="{CE3A76A6-77C8-4AB6-8C3C-83B841187660}">
      <dgm:prSet/>
      <dgm:spPr/>
      <dgm:t>
        <a:bodyPr/>
        <a:lstStyle/>
        <a:p>
          <a:endParaRPr lang="en-US" sz="2000"/>
        </a:p>
      </dgm:t>
    </dgm:pt>
    <dgm:pt modelId="{2A396625-6C05-4B26-B088-12B37379DEC8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 sz="1600" dirty="0"/>
            <a:t>Most are paywalled to readers</a:t>
          </a:r>
          <a:endParaRPr lang="en-US" sz="1600" dirty="0"/>
        </a:p>
      </dgm:t>
    </dgm:pt>
    <dgm:pt modelId="{8E48E20B-D349-4FD9-B204-65AF2CC273C5}" type="parTrans" cxnId="{4FCD39EE-F86E-4564-8BC6-DFE2D016B1BD}">
      <dgm:prSet/>
      <dgm:spPr/>
      <dgm:t>
        <a:bodyPr/>
        <a:lstStyle/>
        <a:p>
          <a:endParaRPr lang="en-US" sz="2000"/>
        </a:p>
      </dgm:t>
    </dgm:pt>
    <dgm:pt modelId="{585B5B7C-1141-4674-97EF-68A6ED2E5C5A}" type="sibTrans" cxnId="{4FCD39EE-F86E-4564-8BC6-DFE2D016B1BD}">
      <dgm:prSet/>
      <dgm:spPr/>
      <dgm:t>
        <a:bodyPr/>
        <a:lstStyle/>
        <a:p>
          <a:endParaRPr lang="en-US" sz="2000"/>
        </a:p>
      </dgm:t>
    </dgm:pt>
    <dgm:pt modelId="{D33625C7-07A0-4BFF-AB6D-B98ECC13A356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 sz="1600" dirty="0"/>
            <a:t>Non-paywalled journals charge authors (article processing charge)</a:t>
          </a:r>
          <a:endParaRPr lang="en-US" sz="1600" dirty="0"/>
        </a:p>
      </dgm:t>
    </dgm:pt>
    <dgm:pt modelId="{4633867D-EDA5-4780-8A8B-2FD935320A1A}" type="parTrans" cxnId="{F400D365-3B8F-412C-99FE-AC1F9BBAD0CD}">
      <dgm:prSet/>
      <dgm:spPr/>
      <dgm:t>
        <a:bodyPr/>
        <a:lstStyle/>
        <a:p>
          <a:endParaRPr lang="en-US" sz="2000"/>
        </a:p>
      </dgm:t>
    </dgm:pt>
    <dgm:pt modelId="{F86ED71D-64D2-44FD-A2B5-47D22EC8A0CD}" type="sibTrans" cxnId="{F400D365-3B8F-412C-99FE-AC1F9BBAD0CD}">
      <dgm:prSet/>
      <dgm:spPr/>
      <dgm:t>
        <a:bodyPr/>
        <a:lstStyle/>
        <a:p>
          <a:endParaRPr lang="en-US" sz="2000"/>
        </a:p>
      </dgm:t>
    </dgm:pt>
    <dgm:pt modelId="{FC520079-86D3-4A23-A745-D87A79E6F64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AU" sz="1200"/>
            <a:t>… Some charge both authors and readers!</a:t>
          </a:r>
          <a:endParaRPr lang="en-US" sz="1200"/>
        </a:p>
      </dgm:t>
    </dgm:pt>
    <dgm:pt modelId="{24DFBCFF-BC93-40D4-98DF-A5CB9D692626}" type="parTrans" cxnId="{3B6BBE18-AA43-4B7D-819B-12A1A04815AE}">
      <dgm:prSet/>
      <dgm:spPr/>
      <dgm:t>
        <a:bodyPr/>
        <a:lstStyle/>
        <a:p>
          <a:endParaRPr lang="en-US" sz="2000"/>
        </a:p>
      </dgm:t>
    </dgm:pt>
    <dgm:pt modelId="{80A5E924-8ADA-4898-8994-F39E6060AB35}" type="sibTrans" cxnId="{3B6BBE18-AA43-4B7D-819B-12A1A04815AE}">
      <dgm:prSet/>
      <dgm:spPr/>
      <dgm:t>
        <a:bodyPr/>
        <a:lstStyle/>
        <a:p>
          <a:endParaRPr lang="en-US" sz="2000"/>
        </a:p>
      </dgm:t>
    </dgm:pt>
    <dgm:pt modelId="{C15EB23F-3BC1-405D-9B8C-8025E0166FF5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 sz="1600"/>
            <a:t>Copyright of images</a:t>
          </a:r>
          <a:endParaRPr lang="en-US" sz="1600"/>
        </a:p>
      </dgm:t>
    </dgm:pt>
    <dgm:pt modelId="{161429F5-723D-41DC-8646-79AE05F27E4F}" type="parTrans" cxnId="{88E02EB5-26D1-46CD-A75C-586D3BE7C9C6}">
      <dgm:prSet/>
      <dgm:spPr/>
      <dgm:t>
        <a:bodyPr/>
        <a:lstStyle/>
        <a:p>
          <a:endParaRPr lang="en-US" sz="2000"/>
        </a:p>
      </dgm:t>
    </dgm:pt>
    <dgm:pt modelId="{5BD0B9CC-0566-4261-AD81-BC909776D12D}" type="sibTrans" cxnId="{88E02EB5-26D1-46CD-A75C-586D3BE7C9C6}">
      <dgm:prSet/>
      <dgm:spPr/>
      <dgm:t>
        <a:bodyPr/>
        <a:lstStyle/>
        <a:p>
          <a:endParaRPr lang="en-US" sz="2000"/>
        </a:p>
      </dgm:t>
    </dgm:pt>
    <dgm:pt modelId="{69078A17-833F-4CB1-A00E-420D0116F973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 sz="1600"/>
            <a:t>Limited readership (size and demographics)</a:t>
          </a:r>
          <a:endParaRPr lang="en-US" sz="1600"/>
        </a:p>
      </dgm:t>
    </dgm:pt>
    <dgm:pt modelId="{B162EC83-C747-4711-AB96-3C8D95658B06}" type="parTrans" cxnId="{A47E5E22-0066-474D-9727-340D3AE4AA95}">
      <dgm:prSet/>
      <dgm:spPr/>
      <dgm:t>
        <a:bodyPr/>
        <a:lstStyle/>
        <a:p>
          <a:endParaRPr lang="en-US" sz="2000"/>
        </a:p>
      </dgm:t>
    </dgm:pt>
    <dgm:pt modelId="{D2DD00D1-6F02-4D1A-B8F8-0381A2730B74}" type="sibTrans" cxnId="{A47E5E22-0066-474D-9727-340D3AE4AA95}">
      <dgm:prSet/>
      <dgm:spPr/>
      <dgm:t>
        <a:bodyPr/>
        <a:lstStyle/>
        <a:p>
          <a:endParaRPr lang="en-US" sz="2000"/>
        </a:p>
      </dgm:t>
    </dgm:pt>
    <dgm:pt modelId="{3B67747B-9BA0-4A60-8DF1-F25A84AE1525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 sz="1600" dirty="0"/>
            <a:t>Rigid, unchanging articles become out of date</a:t>
          </a:r>
          <a:endParaRPr lang="en-US" sz="1600" dirty="0"/>
        </a:p>
      </dgm:t>
    </dgm:pt>
    <dgm:pt modelId="{25B37D66-99A3-421B-B0E6-AAAB0E36F012}" type="parTrans" cxnId="{3A02E654-BD7C-4A09-88DB-75EE5D3A5391}">
      <dgm:prSet/>
      <dgm:spPr/>
      <dgm:t>
        <a:bodyPr/>
        <a:lstStyle/>
        <a:p>
          <a:endParaRPr lang="en-US" sz="2000"/>
        </a:p>
      </dgm:t>
    </dgm:pt>
    <dgm:pt modelId="{6FD48D6D-8E38-447D-89E9-9B48C321CDCC}" type="sibTrans" cxnId="{3A02E654-BD7C-4A09-88DB-75EE5D3A5391}">
      <dgm:prSet/>
      <dgm:spPr/>
      <dgm:t>
        <a:bodyPr/>
        <a:lstStyle/>
        <a:p>
          <a:endParaRPr lang="en-US" sz="2000"/>
        </a:p>
      </dgm:t>
    </dgm:pt>
    <dgm:pt modelId="{153AB780-72B1-4DCB-9829-158EB79097C5}" type="pres">
      <dgm:prSet presAssocID="{75528C1D-5DB0-44C9-9CD0-37E4A942D8E0}" presName="root" presStyleCnt="0">
        <dgm:presLayoutVars>
          <dgm:dir/>
          <dgm:resizeHandles val="exact"/>
        </dgm:presLayoutVars>
      </dgm:prSet>
      <dgm:spPr/>
    </dgm:pt>
    <dgm:pt modelId="{7C83E7A1-768F-484D-8EF4-F019B195CD7F}" type="pres">
      <dgm:prSet presAssocID="{F3BDE2A8-9756-4E5B-B3C2-C6B153D0AE29}" presName="compNode" presStyleCnt="0"/>
      <dgm:spPr/>
    </dgm:pt>
    <dgm:pt modelId="{CB797752-BE97-408D-A530-95CB435AFEE5}" type="pres">
      <dgm:prSet presAssocID="{F3BDE2A8-9756-4E5B-B3C2-C6B153D0AE29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F9DB06F5-2C55-44EF-A33C-0458990CA3C2}" type="pres">
      <dgm:prSet presAssocID="{F3BDE2A8-9756-4E5B-B3C2-C6B153D0AE29}" presName="iconSpace" presStyleCnt="0"/>
      <dgm:spPr/>
    </dgm:pt>
    <dgm:pt modelId="{BDBBF97A-F3C9-4E88-BFF9-E1EAE2AA5EAD}" type="pres">
      <dgm:prSet presAssocID="{F3BDE2A8-9756-4E5B-B3C2-C6B153D0AE29}" presName="parTx" presStyleLbl="revTx" presStyleIdx="0" presStyleCnt="12">
        <dgm:presLayoutVars>
          <dgm:chMax val="0"/>
          <dgm:chPref val="0"/>
        </dgm:presLayoutVars>
      </dgm:prSet>
      <dgm:spPr/>
    </dgm:pt>
    <dgm:pt modelId="{426FBC2A-2647-4810-A2FB-928D70C373EA}" type="pres">
      <dgm:prSet presAssocID="{F3BDE2A8-9756-4E5B-B3C2-C6B153D0AE29}" presName="txSpace" presStyleCnt="0"/>
      <dgm:spPr/>
    </dgm:pt>
    <dgm:pt modelId="{EA523FFF-BE8D-41AF-AF52-096FE7AF9C9C}" type="pres">
      <dgm:prSet presAssocID="{F3BDE2A8-9756-4E5B-B3C2-C6B153D0AE29}" presName="desTx" presStyleLbl="revTx" presStyleIdx="1" presStyleCnt="12">
        <dgm:presLayoutVars/>
      </dgm:prSet>
      <dgm:spPr/>
    </dgm:pt>
    <dgm:pt modelId="{D2DF0DEB-6958-45EE-B395-3D90440A5B14}" type="pres">
      <dgm:prSet presAssocID="{61E773B4-605B-4EF2-8913-253CF4DE8E36}" presName="sibTrans" presStyleCnt="0"/>
      <dgm:spPr/>
    </dgm:pt>
    <dgm:pt modelId="{279EEEF8-2E98-4672-B743-72AE84D02FAC}" type="pres">
      <dgm:prSet presAssocID="{2A396625-6C05-4B26-B088-12B37379DEC8}" presName="compNode" presStyleCnt="0"/>
      <dgm:spPr/>
    </dgm:pt>
    <dgm:pt modelId="{E26F2C43-EB26-44E9-9ADF-CEA38B7A637E}" type="pres">
      <dgm:prSet presAssocID="{2A396625-6C05-4B26-B088-12B37379DEC8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lle"/>
        </a:ext>
      </dgm:extLst>
    </dgm:pt>
    <dgm:pt modelId="{43273C42-BC27-43AA-9B26-8C628EBA0B8E}" type="pres">
      <dgm:prSet presAssocID="{2A396625-6C05-4B26-B088-12B37379DEC8}" presName="iconSpace" presStyleCnt="0"/>
      <dgm:spPr/>
    </dgm:pt>
    <dgm:pt modelId="{5AE47DDC-CB43-4231-BFCA-3C7EE1761F02}" type="pres">
      <dgm:prSet presAssocID="{2A396625-6C05-4B26-B088-12B37379DEC8}" presName="parTx" presStyleLbl="revTx" presStyleIdx="2" presStyleCnt="12">
        <dgm:presLayoutVars>
          <dgm:chMax val="0"/>
          <dgm:chPref val="0"/>
        </dgm:presLayoutVars>
      </dgm:prSet>
      <dgm:spPr/>
    </dgm:pt>
    <dgm:pt modelId="{3924CADA-AA75-493C-9857-0C06C60D21AE}" type="pres">
      <dgm:prSet presAssocID="{2A396625-6C05-4B26-B088-12B37379DEC8}" presName="txSpace" presStyleCnt="0"/>
      <dgm:spPr/>
    </dgm:pt>
    <dgm:pt modelId="{B39EB478-FBC6-4AD4-93EC-26030DDEA35E}" type="pres">
      <dgm:prSet presAssocID="{2A396625-6C05-4B26-B088-12B37379DEC8}" presName="desTx" presStyleLbl="revTx" presStyleIdx="3" presStyleCnt="12">
        <dgm:presLayoutVars/>
      </dgm:prSet>
      <dgm:spPr/>
    </dgm:pt>
    <dgm:pt modelId="{F90134B9-7571-4B94-8910-FB256EA6693D}" type="pres">
      <dgm:prSet presAssocID="{585B5B7C-1141-4674-97EF-68A6ED2E5C5A}" presName="sibTrans" presStyleCnt="0"/>
      <dgm:spPr/>
    </dgm:pt>
    <dgm:pt modelId="{01E54F32-1B94-4F57-A845-78975E4190B4}" type="pres">
      <dgm:prSet presAssocID="{D33625C7-07A0-4BFF-AB6D-B98ECC13A356}" presName="compNode" presStyleCnt="0"/>
      <dgm:spPr/>
    </dgm:pt>
    <dgm:pt modelId="{16C8F67A-902E-40D2-A7B4-B4B921F7400D}" type="pres">
      <dgm:prSet presAssocID="{D33625C7-07A0-4BFF-AB6D-B98ECC13A356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7535D282-1348-4990-ACAD-C4F655172F93}" type="pres">
      <dgm:prSet presAssocID="{D33625C7-07A0-4BFF-AB6D-B98ECC13A356}" presName="iconSpace" presStyleCnt="0"/>
      <dgm:spPr/>
    </dgm:pt>
    <dgm:pt modelId="{2A9E379E-883D-4694-80D7-BEB47DA0E534}" type="pres">
      <dgm:prSet presAssocID="{D33625C7-07A0-4BFF-AB6D-B98ECC13A356}" presName="parTx" presStyleLbl="revTx" presStyleIdx="4" presStyleCnt="12">
        <dgm:presLayoutVars>
          <dgm:chMax val="0"/>
          <dgm:chPref val="0"/>
        </dgm:presLayoutVars>
      </dgm:prSet>
      <dgm:spPr/>
    </dgm:pt>
    <dgm:pt modelId="{6A040AAA-A495-4CE6-9574-46F6ACD1EFF1}" type="pres">
      <dgm:prSet presAssocID="{D33625C7-07A0-4BFF-AB6D-B98ECC13A356}" presName="txSpace" presStyleCnt="0"/>
      <dgm:spPr/>
    </dgm:pt>
    <dgm:pt modelId="{EAE7A948-EB5B-402F-9EF8-32FB348FEDA5}" type="pres">
      <dgm:prSet presAssocID="{D33625C7-07A0-4BFF-AB6D-B98ECC13A356}" presName="desTx" presStyleLbl="revTx" presStyleIdx="5" presStyleCnt="12">
        <dgm:presLayoutVars/>
      </dgm:prSet>
      <dgm:spPr/>
    </dgm:pt>
    <dgm:pt modelId="{06CC0562-AC76-4FEC-88FE-4FD01C38F3F2}" type="pres">
      <dgm:prSet presAssocID="{F86ED71D-64D2-44FD-A2B5-47D22EC8A0CD}" presName="sibTrans" presStyleCnt="0"/>
      <dgm:spPr/>
    </dgm:pt>
    <dgm:pt modelId="{352FA47C-8E41-453B-885C-20332B017D40}" type="pres">
      <dgm:prSet presAssocID="{C15EB23F-3BC1-405D-9B8C-8025E0166FF5}" presName="compNode" presStyleCnt="0"/>
      <dgm:spPr/>
    </dgm:pt>
    <dgm:pt modelId="{45298C61-2E6D-48A5-97FF-C3B3A2032E31}" type="pres">
      <dgm:prSet presAssocID="{C15EB23F-3BC1-405D-9B8C-8025E0166FF5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mera"/>
        </a:ext>
      </dgm:extLst>
    </dgm:pt>
    <dgm:pt modelId="{B2C14A05-5666-40FA-B1E9-9E4DAC2D240D}" type="pres">
      <dgm:prSet presAssocID="{C15EB23F-3BC1-405D-9B8C-8025E0166FF5}" presName="iconSpace" presStyleCnt="0"/>
      <dgm:spPr/>
    </dgm:pt>
    <dgm:pt modelId="{E0E30E06-6EA7-440F-83A3-3051A798A029}" type="pres">
      <dgm:prSet presAssocID="{C15EB23F-3BC1-405D-9B8C-8025E0166FF5}" presName="parTx" presStyleLbl="revTx" presStyleIdx="6" presStyleCnt="12">
        <dgm:presLayoutVars>
          <dgm:chMax val="0"/>
          <dgm:chPref val="0"/>
        </dgm:presLayoutVars>
      </dgm:prSet>
      <dgm:spPr/>
    </dgm:pt>
    <dgm:pt modelId="{9779458A-0620-4DBB-8A34-F094C1EDF517}" type="pres">
      <dgm:prSet presAssocID="{C15EB23F-3BC1-405D-9B8C-8025E0166FF5}" presName="txSpace" presStyleCnt="0"/>
      <dgm:spPr/>
    </dgm:pt>
    <dgm:pt modelId="{3902754B-8228-48AD-96B8-4BBE9E26AAF8}" type="pres">
      <dgm:prSet presAssocID="{C15EB23F-3BC1-405D-9B8C-8025E0166FF5}" presName="desTx" presStyleLbl="revTx" presStyleIdx="7" presStyleCnt="12">
        <dgm:presLayoutVars/>
      </dgm:prSet>
      <dgm:spPr/>
    </dgm:pt>
    <dgm:pt modelId="{09CCD8C0-299F-4628-A045-B49E244B9F48}" type="pres">
      <dgm:prSet presAssocID="{5BD0B9CC-0566-4261-AD81-BC909776D12D}" presName="sibTrans" presStyleCnt="0"/>
      <dgm:spPr/>
    </dgm:pt>
    <dgm:pt modelId="{4B0A2D9B-3C5A-434C-93F8-9A1FB953189E}" type="pres">
      <dgm:prSet presAssocID="{69078A17-833F-4CB1-A00E-420D0116F973}" presName="compNode" presStyleCnt="0"/>
      <dgm:spPr/>
    </dgm:pt>
    <dgm:pt modelId="{2FB51830-1ED1-4BCC-80AA-08BCAF8A8615}" type="pres">
      <dgm:prSet presAssocID="{69078A17-833F-4CB1-A00E-420D0116F973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apanese Dolls"/>
        </a:ext>
      </dgm:extLst>
    </dgm:pt>
    <dgm:pt modelId="{1F765BBD-C19A-42C9-BEFE-9D7EC81B2333}" type="pres">
      <dgm:prSet presAssocID="{69078A17-833F-4CB1-A00E-420D0116F973}" presName="iconSpace" presStyleCnt="0"/>
      <dgm:spPr/>
    </dgm:pt>
    <dgm:pt modelId="{0768A38A-66BC-40B2-8147-1878526E0547}" type="pres">
      <dgm:prSet presAssocID="{69078A17-833F-4CB1-A00E-420D0116F973}" presName="parTx" presStyleLbl="revTx" presStyleIdx="8" presStyleCnt="12">
        <dgm:presLayoutVars>
          <dgm:chMax val="0"/>
          <dgm:chPref val="0"/>
        </dgm:presLayoutVars>
      </dgm:prSet>
      <dgm:spPr/>
    </dgm:pt>
    <dgm:pt modelId="{41ADC2A1-3841-418E-8CE0-7C950CF5F230}" type="pres">
      <dgm:prSet presAssocID="{69078A17-833F-4CB1-A00E-420D0116F973}" presName="txSpace" presStyleCnt="0"/>
      <dgm:spPr/>
    </dgm:pt>
    <dgm:pt modelId="{6F364BD9-6814-48CA-8C2D-72161FA5E1B0}" type="pres">
      <dgm:prSet presAssocID="{69078A17-833F-4CB1-A00E-420D0116F973}" presName="desTx" presStyleLbl="revTx" presStyleIdx="9" presStyleCnt="12">
        <dgm:presLayoutVars/>
      </dgm:prSet>
      <dgm:spPr/>
    </dgm:pt>
    <dgm:pt modelId="{94844893-27B2-43A9-AF0A-E60DA60E6BBA}" type="pres">
      <dgm:prSet presAssocID="{D2DD00D1-6F02-4D1A-B8F8-0381A2730B74}" presName="sibTrans" presStyleCnt="0"/>
      <dgm:spPr/>
    </dgm:pt>
    <dgm:pt modelId="{594A97B3-6086-4F52-8477-8F8424C6BBCB}" type="pres">
      <dgm:prSet presAssocID="{3B67747B-9BA0-4A60-8DF1-F25A84AE1525}" presName="compNode" presStyleCnt="0"/>
      <dgm:spPr/>
    </dgm:pt>
    <dgm:pt modelId="{71A72D4B-AAAA-43C5-B9D8-98A0AF64456A}" type="pres">
      <dgm:prSet presAssocID="{3B67747B-9BA0-4A60-8DF1-F25A84AE1525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9363B826-9DB0-4BF1-BE46-DA4CFF5075AC}" type="pres">
      <dgm:prSet presAssocID="{3B67747B-9BA0-4A60-8DF1-F25A84AE1525}" presName="iconSpace" presStyleCnt="0"/>
      <dgm:spPr/>
    </dgm:pt>
    <dgm:pt modelId="{E2B784F8-D73E-4FD6-82FF-E3EB9A57C560}" type="pres">
      <dgm:prSet presAssocID="{3B67747B-9BA0-4A60-8DF1-F25A84AE1525}" presName="parTx" presStyleLbl="revTx" presStyleIdx="10" presStyleCnt="12">
        <dgm:presLayoutVars>
          <dgm:chMax val="0"/>
          <dgm:chPref val="0"/>
        </dgm:presLayoutVars>
      </dgm:prSet>
      <dgm:spPr/>
    </dgm:pt>
    <dgm:pt modelId="{6A4E355D-F24B-41B0-9F2F-4CA05ABC8BBB}" type="pres">
      <dgm:prSet presAssocID="{3B67747B-9BA0-4A60-8DF1-F25A84AE1525}" presName="txSpace" presStyleCnt="0"/>
      <dgm:spPr/>
    </dgm:pt>
    <dgm:pt modelId="{0757A544-6E89-4509-9002-9FE8A9D81CBB}" type="pres">
      <dgm:prSet presAssocID="{3B67747B-9BA0-4A60-8DF1-F25A84AE1525}" presName="desTx" presStyleLbl="revTx" presStyleIdx="11" presStyleCnt="12">
        <dgm:presLayoutVars/>
      </dgm:prSet>
      <dgm:spPr/>
    </dgm:pt>
  </dgm:ptLst>
  <dgm:cxnLst>
    <dgm:cxn modelId="{81EE0607-CB4C-4E60-A9A9-16ED3153F20D}" type="presOf" srcId="{75528C1D-5DB0-44C9-9CD0-37E4A942D8E0}" destId="{153AB780-72B1-4DCB-9829-158EB79097C5}" srcOrd="0" destOrd="0" presId="urn:microsoft.com/office/officeart/2018/5/layout/CenteredIconLabelDescriptionList"/>
    <dgm:cxn modelId="{A4F2C809-AEF1-4F26-A6AC-D1FC89FE3B92}" type="presOf" srcId="{69078A17-833F-4CB1-A00E-420D0116F973}" destId="{0768A38A-66BC-40B2-8147-1878526E0547}" srcOrd="0" destOrd="0" presId="urn:microsoft.com/office/officeart/2018/5/layout/CenteredIconLabelDescriptionList"/>
    <dgm:cxn modelId="{F254270B-19E9-471F-8F8E-6F6E54BFE079}" type="presOf" srcId="{D33625C7-07A0-4BFF-AB6D-B98ECC13A356}" destId="{2A9E379E-883D-4694-80D7-BEB47DA0E534}" srcOrd="0" destOrd="0" presId="urn:microsoft.com/office/officeart/2018/5/layout/CenteredIconLabelDescriptionList"/>
    <dgm:cxn modelId="{3B6BBE18-AA43-4B7D-819B-12A1A04815AE}" srcId="{D33625C7-07A0-4BFF-AB6D-B98ECC13A356}" destId="{FC520079-86D3-4A23-A745-D87A79E6F64F}" srcOrd="0" destOrd="0" parTransId="{24DFBCFF-BC93-40D4-98DF-A5CB9D692626}" sibTransId="{80A5E924-8ADA-4898-8994-F39E6060AB35}"/>
    <dgm:cxn modelId="{A47E5E22-0066-474D-9727-340D3AE4AA95}" srcId="{75528C1D-5DB0-44C9-9CD0-37E4A942D8E0}" destId="{69078A17-833F-4CB1-A00E-420D0116F973}" srcOrd="4" destOrd="0" parTransId="{B162EC83-C747-4711-AB96-3C8D95658B06}" sibTransId="{D2DD00D1-6F02-4D1A-B8F8-0381A2730B74}"/>
    <dgm:cxn modelId="{F400D365-3B8F-412C-99FE-AC1F9BBAD0CD}" srcId="{75528C1D-5DB0-44C9-9CD0-37E4A942D8E0}" destId="{D33625C7-07A0-4BFF-AB6D-B98ECC13A356}" srcOrd="2" destOrd="0" parTransId="{4633867D-EDA5-4780-8A8B-2FD935320A1A}" sibTransId="{F86ED71D-64D2-44FD-A2B5-47D22EC8A0CD}"/>
    <dgm:cxn modelId="{3A02E654-BD7C-4A09-88DB-75EE5D3A5391}" srcId="{75528C1D-5DB0-44C9-9CD0-37E4A942D8E0}" destId="{3B67747B-9BA0-4A60-8DF1-F25A84AE1525}" srcOrd="5" destOrd="0" parTransId="{25B37D66-99A3-421B-B0E6-AAAB0E36F012}" sibTransId="{6FD48D6D-8E38-447D-89E9-9B48C321CDCC}"/>
    <dgm:cxn modelId="{53165B75-725F-4ED0-835F-49EAAE953C19}" type="presOf" srcId="{3B67747B-9BA0-4A60-8DF1-F25A84AE1525}" destId="{E2B784F8-D73E-4FD6-82FF-E3EB9A57C560}" srcOrd="0" destOrd="0" presId="urn:microsoft.com/office/officeart/2018/5/layout/CenteredIconLabelDescriptionList"/>
    <dgm:cxn modelId="{E4C0B25A-CBE0-4C8E-B2EA-595802D29194}" type="presOf" srcId="{2A396625-6C05-4B26-B088-12B37379DEC8}" destId="{5AE47DDC-CB43-4231-BFCA-3C7EE1761F02}" srcOrd="0" destOrd="0" presId="urn:microsoft.com/office/officeart/2018/5/layout/CenteredIconLabelDescriptionList"/>
    <dgm:cxn modelId="{7E7DEF86-C5E9-4B1D-BE73-8E28EDE66148}" type="presOf" srcId="{C15EB23F-3BC1-405D-9B8C-8025E0166FF5}" destId="{E0E30E06-6EA7-440F-83A3-3051A798A029}" srcOrd="0" destOrd="0" presId="urn:microsoft.com/office/officeart/2018/5/layout/CenteredIconLabelDescriptionList"/>
    <dgm:cxn modelId="{CE3A76A6-77C8-4AB6-8C3C-83B841187660}" srcId="{75528C1D-5DB0-44C9-9CD0-37E4A942D8E0}" destId="{F3BDE2A8-9756-4E5B-B3C2-C6B153D0AE29}" srcOrd="0" destOrd="0" parTransId="{157F251E-29BB-4C3D-9414-CFB61B67005B}" sibTransId="{61E773B4-605B-4EF2-8913-253CF4DE8E36}"/>
    <dgm:cxn modelId="{A6A100B2-5A98-4345-9ED9-8B8681A41D7E}" type="presOf" srcId="{F3BDE2A8-9756-4E5B-B3C2-C6B153D0AE29}" destId="{BDBBF97A-F3C9-4E88-BFF9-E1EAE2AA5EAD}" srcOrd="0" destOrd="0" presId="urn:microsoft.com/office/officeart/2018/5/layout/CenteredIconLabelDescriptionList"/>
    <dgm:cxn modelId="{88E02EB5-26D1-46CD-A75C-586D3BE7C9C6}" srcId="{75528C1D-5DB0-44C9-9CD0-37E4A942D8E0}" destId="{C15EB23F-3BC1-405D-9B8C-8025E0166FF5}" srcOrd="3" destOrd="0" parTransId="{161429F5-723D-41DC-8646-79AE05F27E4F}" sibTransId="{5BD0B9CC-0566-4261-AD81-BC909776D12D}"/>
    <dgm:cxn modelId="{CAB5B4CB-6D24-4E02-A117-9947701AC117}" type="presOf" srcId="{FC520079-86D3-4A23-A745-D87A79E6F64F}" destId="{EAE7A948-EB5B-402F-9EF8-32FB348FEDA5}" srcOrd="0" destOrd="0" presId="urn:microsoft.com/office/officeart/2018/5/layout/CenteredIconLabelDescriptionList"/>
    <dgm:cxn modelId="{4FCD39EE-F86E-4564-8BC6-DFE2D016B1BD}" srcId="{75528C1D-5DB0-44C9-9CD0-37E4A942D8E0}" destId="{2A396625-6C05-4B26-B088-12B37379DEC8}" srcOrd="1" destOrd="0" parTransId="{8E48E20B-D349-4FD9-B204-65AF2CC273C5}" sibTransId="{585B5B7C-1141-4674-97EF-68A6ED2E5C5A}"/>
    <dgm:cxn modelId="{915EE8D4-D762-4E1A-8DB9-5A4D12A31C93}" type="presParOf" srcId="{153AB780-72B1-4DCB-9829-158EB79097C5}" destId="{7C83E7A1-768F-484D-8EF4-F019B195CD7F}" srcOrd="0" destOrd="0" presId="urn:microsoft.com/office/officeart/2018/5/layout/CenteredIconLabelDescriptionList"/>
    <dgm:cxn modelId="{B5514D60-713B-4902-A7BB-9E5B063EBE32}" type="presParOf" srcId="{7C83E7A1-768F-484D-8EF4-F019B195CD7F}" destId="{CB797752-BE97-408D-A530-95CB435AFEE5}" srcOrd="0" destOrd="0" presId="urn:microsoft.com/office/officeart/2018/5/layout/CenteredIconLabelDescriptionList"/>
    <dgm:cxn modelId="{87B0AA85-72B7-4DA0-BFDA-4D99DDE963B7}" type="presParOf" srcId="{7C83E7A1-768F-484D-8EF4-F019B195CD7F}" destId="{F9DB06F5-2C55-44EF-A33C-0458990CA3C2}" srcOrd="1" destOrd="0" presId="urn:microsoft.com/office/officeart/2018/5/layout/CenteredIconLabelDescriptionList"/>
    <dgm:cxn modelId="{D012AF29-AEA9-45AE-8580-52278CFD73AA}" type="presParOf" srcId="{7C83E7A1-768F-484D-8EF4-F019B195CD7F}" destId="{BDBBF97A-F3C9-4E88-BFF9-E1EAE2AA5EAD}" srcOrd="2" destOrd="0" presId="urn:microsoft.com/office/officeart/2018/5/layout/CenteredIconLabelDescriptionList"/>
    <dgm:cxn modelId="{492BDA14-A59A-433F-A8F8-662B06173B4A}" type="presParOf" srcId="{7C83E7A1-768F-484D-8EF4-F019B195CD7F}" destId="{426FBC2A-2647-4810-A2FB-928D70C373EA}" srcOrd="3" destOrd="0" presId="urn:microsoft.com/office/officeart/2018/5/layout/CenteredIconLabelDescriptionList"/>
    <dgm:cxn modelId="{E4589181-A070-4EE9-8743-BEFC5CD121DB}" type="presParOf" srcId="{7C83E7A1-768F-484D-8EF4-F019B195CD7F}" destId="{EA523FFF-BE8D-41AF-AF52-096FE7AF9C9C}" srcOrd="4" destOrd="0" presId="urn:microsoft.com/office/officeart/2018/5/layout/CenteredIconLabelDescriptionList"/>
    <dgm:cxn modelId="{9E77DD67-55CA-4D6E-BE60-98AF8E28DB8F}" type="presParOf" srcId="{153AB780-72B1-4DCB-9829-158EB79097C5}" destId="{D2DF0DEB-6958-45EE-B395-3D90440A5B14}" srcOrd="1" destOrd="0" presId="urn:microsoft.com/office/officeart/2018/5/layout/CenteredIconLabelDescriptionList"/>
    <dgm:cxn modelId="{ACB9770E-524A-40F4-927F-267768A0AB8D}" type="presParOf" srcId="{153AB780-72B1-4DCB-9829-158EB79097C5}" destId="{279EEEF8-2E98-4672-B743-72AE84D02FAC}" srcOrd="2" destOrd="0" presId="urn:microsoft.com/office/officeart/2018/5/layout/CenteredIconLabelDescriptionList"/>
    <dgm:cxn modelId="{167DD616-DCB0-4717-A136-D52745AE27A3}" type="presParOf" srcId="{279EEEF8-2E98-4672-B743-72AE84D02FAC}" destId="{E26F2C43-EB26-44E9-9ADF-CEA38B7A637E}" srcOrd="0" destOrd="0" presId="urn:microsoft.com/office/officeart/2018/5/layout/CenteredIconLabelDescriptionList"/>
    <dgm:cxn modelId="{4A111FC8-0A67-4D7A-8681-D529E665DDB6}" type="presParOf" srcId="{279EEEF8-2E98-4672-B743-72AE84D02FAC}" destId="{43273C42-BC27-43AA-9B26-8C628EBA0B8E}" srcOrd="1" destOrd="0" presId="urn:microsoft.com/office/officeart/2018/5/layout/CenteredIconLabelDescriptionList"/>
    <dgm:cxn modelId="{A2EC9A4F-AD30-40DC-8E44-364A78E962BF}" type="presParOf" srcId="{279EEEF8-2E98-4672-B743-72AE84D02FAC}" destId="{5AE47DDC-CB43-4231-BFCA-3C7EE1761F02}" srcOrd="2" destOrd="0" presId="urn:microsoft.com/office/officeart/2018/5/layout/CenteredIconLabelDescriptionList"/>
    <dgm:cxn modelId="{3C521088-8E23-4AA4-A6E3-34B8C7185421}" type="presParOf" srcId="{279EEEF8-2E98-4672-B743-72AE84D02FAC}" destId="{3924CADA-AA75-493C-9857-0C06C60D21AE}" srcOrd="3" destOrd="0" presId="urn:microsoft.com/office/officeart/2018/5/layout/CenteredIconLabelDescriptionList"/>
    <dgm:cxn modelId="{FAEC63AA-82C8-40FA-9CF4-53FF68136C9D}" type="presParOf" srcId="{279EEEF8-2E98-4672-B743-72AE84D02FAC}" destId="{B39EB478-FBC6-4AD4-93EC-26030DDEA35E}" srcOrd="4" destOrd="0" presId="urn:microsoft.com/office/officeart/2018/5/layout/CenteredIconLabelDescriptionList"/>
    <dgm:cxn modelId="{0D2BB423-58BF-4BEB-8AA9-B29C42FDE5AD}" type="presParOf" srcId="{153AB780-72B1-4DCB-9829-158EB79097C5}" destId="{F90134B9-7571-4B94-8910-FB256EA6693D}" srcOrd="3" destOrd="0" presId="urn:microsoft.com/office/officeart/2018/5/layout/CenteredIconLabelDescriptionList"/>
    <dgm:cxn modelId="{38CC3E98-D19B-45B3-B408-89EA06BFA340}" type="presParOf" srcId="{153AB780-72B1-4DCB-9829-158EB79097C5}" destId="{01E54F32-1B94-4F57-A845-78975E4190B4}" srcOrd="4" destOrd="0" presId="urn:microsoft.com/office/officeart/2018/5/layout/CenteredIconLabelDescriptionList"/>
    <dgm:cxn modelId="{160C7DF3-C2AB-43AA-8363-0BEE61F4C9D6}" type="presParOf" srcId="{01E54F32-1B94-4F57-A845-78975E4190B4}" destId="{16C8F67A-902E-40D2-A7B4-B4B921F7400D}" srcOrd="0" destOrd="0" presId="urn:microsoft.com/office/officeart/2018/5/layout/CenteredIconLabelDescriptionList"/>
    <dgm:cxn modelId="{4DD2C67C-9F65-4006-8136-919FBFC24F05}" type="presParOf" srcId="{01E54F32-1B94-4F57-A845-78975E4190B4}" destId="{7535D282-1348-4990-ACAD-C4F655172F93}" srcOrd="1" destOrd="0" presId="urn:microsoft.com/office/officeart/2018/5/layout/CenteredIconLabelDescriptionList"/>
    <dgm:cxn modelId="{A2331E51-5E51-4FBA-8990-E2D96E847D49}" type="presParOf" srcId="{01E54F32-1B94-4F57-A845-78975E4190B4}" destId="{2A9E379E-883D-4694-80D7-BEB47DA0E534}" srcOrd="2" destOrd="0" presId="urn:microsoft.com/office/officeart/2018/5/layout/CenteredIconLabelDescriptionList"/>
    <dgm:cxn modelId="{440D7894-1746-4961-9575-66374EA7E9F6}" type="presParOf" srcId="{01E54F32-1B94-4F57-A845-78975E4190B4}" destId="{6A040AAA-A495-4CE6-9574-46F6ACD1EFF1}" srcOrd="3" destOrd="0" presId="urn:microsoft.com/office/officeart/2018/5/layout/CenteredIconLabelDescriptionList"/>
    <dgm:cxn modelId="{945BCDC7-17B8-4E63-BA2B-51CE3974B5E0}" type="presParOf" srcId="{01E54F32-1B94-4F57-A845-78975E4190B4}" destId="{EAE7A948-EB5B-402F-9EF8-32FB348FEDA5}" srcOrd="4" destOrd="0" presId="urn:microsoft.com/office/officeart/2018/5/layout/CenteredIconLabelDescriptionList"/>
    <dgm:cxn modelId="{EE3DE13A-A2AF-4C98-90AF-1224FF5FDD9D}" type="presParOf" srcId="{153AB780-72B1-4DCB-9829-158EB79097C5}" destId="{06CC0562-AC76-4FEC-88FE-4FD01C38F3F2}" srcOrd="5" destOrd="0" presId="urn:microsoft.com/office/officeart/2018/5/layout/CenteredIconLabelDescriptionList"/>
    <dgm:cxn modelId="{EC110D9B-F581-40A2-AEDB-B560C0852A92}" type="presParOf" srcId="{153AB780-72B1-4DCB-9829-158EB79097C5}" destId="{352FA47C-8E41-453B-885C-20332B017D40}" srcOrd="6" destOrd="0" presId="urn:microsoft.com/office/officeart/2018/5/layout/CenteredIconLabelDescriptionList"/>
    <dgm:cxn modelId="{2E1029C8-0597-4644-8349-B9CC6E47F2E4}" type="presParOf" srcId="{352FA47C-8E41-453B-885C-20332B017D40}" destId="{45298C61-2E6D-48A5-97FF-C3B3A2032E31}" srcOrd="0" destOrd="0" presId="urn:microsoft.com/office/officeart/2018/5/layout/CenteredIconLabelDescriptionList"/>
    <dgm:cxn modelId="{89D93985-82B3-4319-93DF-D0DAF836047E}" type="presParOf" srcId="{352FA47C-8E41-453B-885C-20332B017D40}" destId="{B2C14A05-5666-40FA-B1E9-9E4DAC2D240D}" srcOrd="1" destOrd="0" presId="urn:microsoft.com/office/officeart/2018/5/layout/CenteredIconLabelDescriptionList"/>
    <dgm:cxn modelId="{7692F86B-1E07-48F2-B8E8-FD3A59134369}" type="presParOf" srcId="{352FA47C-8E41-453B-885C-20332B017D40}" destId="{E0E30E06-6EA7-440F-83A3-3051A798A029}" srcOrd="2" destOrd="0" presId="urn:microsoft.com/office/officeart/2018/5/layout/CenteredIconLabelDescriptionList"/>
    <dgm:cxn modelId="{25388535-73FF-4556-A206-19AAC2B1AC3F}" type="presParOf" srcId="{352FA47C-8E41-453B-885C-20332B017D40}" destId="{9779458A-0620-4DBB-8A34-F094C1EDF517}" srcOrd="3" destOrd="0" presId="urn:microsoft.com/office/officeart/2018/5/layout/CenteredIconLabelDescriptionList"/>
    <dgm:cxn modelId="{AD8E448B-1CC8-4876-92C9-7311873A95A1}" type="presParOf" srcId="{352FA47C-8E41-453B-885C-20332B017D40}" destId="{3902754B-8228-48AD-96B8-4BBE9E26AAF8}" srcOrd="4" destOrd="0" presId="urn:microsoft.com/office/officeart/2018/5/layout/CenteredIconLabelDescriptionList"/>
    <dgm:cxn modelId="{E3B8ADF7-1915-4628-A653-E8C94BE2FEC4}" type="presParOf" srcId="{153AB780-72B1-4DCB-9829-158EB79097C5}" destId="{09CCD8C0-299F-4628-A045-B49E244B9F48}" srcOrd="7" destOrd="0" presId="urn:microsoft.com/office/officeart/2018/5/layout/CenteredIconLabelDescriptionList"/>
    <dgm:cxn modelId="{34A30A6A-D8BD-403B-8B79-EF908ACE19FB}" type="presParOf" srcId="{153AB780-72B1-4DCB-9829-158EB79097C5}" destId="{4B0A2D9B-3C5A-434C-93F8-9A1FB953189E}" srcOrd="8" destOrd="0" presId="urn:microsoft.com/office/officeart/2018/5/layout/CenteredIconLabelDescriptionList"/>
    <dgm:cxn modelId="{E396B328-4EBA-459F-9FE4-64CB6F9EB56F}" type="presParOf" srcId="{4B0A2D9B-3C5A-434C-93F8-9A1FB953189E}" destId="{2FB51830-1ED1-4BCC-80AA-08BCAF8A8615}" srcOrd="0" destOrd="0" presId="urn:microsoft.com/office/officeart/2018/5/layout/CenteredIconLabelDescriptionList"/>
    <dgm:cxn modelId="{7A3A7EFA-EE89-4D0F-98E2-720A6DFB09D8}" type="presParOf" srcId="{4B0A2D9B-3C5A-434C-93F8-9A1FB953189E}" destId="{1F765BBD-C19A-42C9-BEFE-9D7EC81B2333}" srcOrd="1" destOrd="0" presId="urn:microsoft.com/office/officeart/2018/5/layout/CenteredIconLabelDescriptionList"/>
    <dgm:cxn modelId="{A97D657E-E09D-49B3-8284-8AFF8206B847}" type="presParOf" srcId="{4B0A2D9B-3C5A-434C-93F8-9A1FB953189E}" destId="{0768A38A-66BC-40B2-8147-1878526E0547}" srcOrd="2" destOrd="0" presId="urn:microsoft.com/office/officeart/2018/5/layout/CenteredIconLabelDescriptionList"/>
    <dgm:cxn modelId="{C0867FFF-8F52-4367-AB12-9C2E42865096}" type="presParOf" srcId="{4B0A2D9B-3C5A-434C-93F8-9A1FB953189E}" destId="{41ADC2A1-3841-418E-8CE0-7C950CF5F230}" srcOrd="3" destOrd="0" presId="urn:microsoft.com/office/officeart/2018/5/layout/CenteredIconLabelDescriptionList"/>
    <dgm:cxn modelId="{9EADCCBE-938B-4F75-8F2F-B1E48C94E868}" type="presParOf" srcId="{4B0A2D9B-3C5A-434C-93F8-9A1FB953189E}" destId="{6F364BD9-6814-48CA-8C2D-72161FA5E1B0}" srcOrd="4" destOrd="0" presId="urn:microsoft.com/office/officeart/2018/5/layout/CenteredIconLabelDescriptionList"/>
    <dgm:cxn modelId="{B5FD95E2-6429-4A59-91E7-F97D4F2E91E1}" type="presParOf" srcId="{153AB780-72B1-4DCB-9829-158EB79097C5}" destId="{94844893-27B2-43A9-AF0A-E60DA60E6BBA}" srcOrd="9" destOrd="0" presId="urn:microsoft.com/office/officeart/2018/5/layout/CenteredIconLabelDescriptionList"/>
    <dgm:cxn modelId="{519F18B3-FBD5-4C5E-9269-F3D3B4015B29}" type="presParOf" srcId="{153AB780-72B1-4DCB-9829-158EB79097C5}" destId="{594A97B3-6086-4F52-8477-8F8424C6BBCB}" srcOrd="10" destOrd="0" presId="urn:microsoft.com/office/officeart/2018/5/layout/CenteredIconLabelDescriptionList"/>
    <dgm:cxn modelId="{2A2D1482-888B-4D96-9C8E-06C1658D2C02}" type="presParOf" srcId="{594A97B3-6086-4F52-8477-8F8424C6BBCB}" destId="{71A72D4B-AAAA-43C5-B9D8-98A0AF64456A}" srcOrd="0" destOrd="0" presId="urn:microsoft.com/office/officeart/2018/5/layout/CenteredIconLabelDescriptionList"/>
    <dgm:cxn modelId="{3C7537C5-8F50-46F0-AEA3-14F3BF31140A}" type="presParOf" srcId="{594A97B3-6086-4F52-8477-8F8424C6BBCB}" destId="{9363B826-9DB0-4BF1-BE46-DA4CFF5075AC}" srcOrd="1" destOrd="0" presId="urn:microsoft.com/office/officeart/2018/5/layout/CenteredIconLabelDescriptionList"/>
    <dgm:cxn modelId="{87DD0FDE-8309-4778-BC83-714DA2416A60}" type="presParOf" srcId="{594A97B3-6086-4F52-8477-8F8424C6BBCB}" destId="{E2B784F8-D73E-4FD6-82FF-E3EB9A57C560}" srcOrd="2" destOrd="0" presId="urn:microsoft.com/office/officeart/2018/5/layout/CenteredIconLabelDescriptionList"/>
    <dgm:cxn modelId="{ABB307FE-C1EC-451A-9006-2F75A7C71D0D}" type="presParOf" srcId="{594A97B3-6086-4F52-8477-8F8424C6BBCB}" destId="{6A4E355D-F24B-41B0-9F2F-4CA05ABC8BBB}" srcOrd="3" destOrd="0" presId="urn:microsoft.com/office/officeart/2018/5/layout/CenteredIconLabelDescriptionList"/>
    <dgm:cxn modelId="{F3AE93E4-3885-4638-B9C2-54DF473F9ECA}" type="presParOf" srcId="{594A97B3-6086-4F52-8477-8F8424C6BBCB}" destId="{0757A544-6E89-4509-9002-9FE8A9D81CBB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406398-1C5D-450F-8919-1DAA845BEF47}" type="doc">
      <dgm:prSet loTypeId="urn:microsoft.com/office/officeart/2005/8/layout/hierarchy6" loCatId="hierarchy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600C548F-F07F-4A99-B0F1-075F326713B1}">
      <dgm:prSet phldrT="[Text]"/>
      <dgm:spPr/>
      <dgm:t>
        <a:bodyPr/>
        <a:lstStyle/>
        <a:p>
          <a:r>
            <a:rPr lang="en-AU" dirty="0"/>
            <a:t>Wikipedia Sister project</a:t>
          </a:r>
          <a:endParaRPr lang="en-GB" dirty="0"/>
        </a:p>
      </dgm:t>
    </dgm:pt>
    <dgm:pt modelId="{7283E9E1-DFEB-4F2A-B81C-2DE036C99845}" type="parTrans" cxnId="{C4329A76-6BE8-4929-AC48-7EAE1555ACF8}">
      <dgm:prSet/>
      <dgm:spPr/>
      <dgm:t>
        <a:bodyPr/>
        <a:lstStyle/>
        <a:p>
          <a:endParaRPr lang="en-GB"/>
        </a:p>
      </dgm:t>
    </dgm:pt>
    <dgm:pt modelId="{680A0A8E-63D1-45B2-86A7-CB4248DEA3E9}" type="sibTrans" cxnId="{C4329A76-6BE8-4929-AC48-7EAE1555ACF8}">
      <dgm:prSet/>
      <dgm:spPr/>
      <dgm:t>
        <a:bodyPr/>
        <a:lstStyle/>
        <a:p>
          <a:endParaRPr lang="en-GB"/>
        </a:p>
      </dgm:t>
    </dgm:pt>
    <dgm:pt modelId="{2CE5933A-6A4C-4BB6-8BD6-5C406E17509C}">
      <dgm:prSet phldrT="[Text]"/>
      <dgm:spPr/>
      <dgm:t>
        <a:bodyPr/>
        <a:lstStyle/>
        <a:p>
          <a:r>
            <a:rPr lang="en-AU" dirty="0"/>
            <a:t>In whole</a:t>
          </a:r>
          <a:endParaRPr lang="en-GB" dirty="0"/>
        </a:p>
      </dgm:t>
    </dgm:pt>
    <dgm:pt modelId="{CF9572A4-62F2-4D90-A0FF-DF6D7230AA38}" type="parTrans" cxnId="{342EE858-4413-40A5-B03F-5AB2CB3C68B6}">
      <dgm:prSet/>
      <dgm:spPr/>
      <dgm:t>
        <a:bodyPr/>
        <a:lstStyle/>
        <a:p>
          <a:endParaRPr lang="en-GB"/>
        </a:p>
      </dgm:t>
    </dgm:pt>
    <dgm:pt modelId="{049AAE93-A5F5-46A5-B40D-BFE299E86FE7}" type="sibTrans" cxnId="{342EE858-4413-40A5-B03F-5AB2CB3C68B6}">
      <dgm:prSet/>
      <dgm:spPr/>
      <dgm:t>
        <a:bodyPr/>
        <a:lstStyle/>
        <a:p>
          <a:endParaRPr lang="en-GB"/>
        </a:p>
      </dgm:t>
    </dgm:pt>
    <dgm:pt modelId="{5CD64B59-8FD8-4202-8D89-058D9410BA04}">
      <dgm:prSet phldrT="[Text]"/>
      <dgm:spPr/>
      <dgm:t>
        <a:bodyPr/>
        <a:lstStyle/>
        <a:p>
          <a:r>
            <a:rPr lang="en-AU" dirty="0" err="1"/>
            <a:t>WikiJournals</a:t>
          </a:r>
          <a:endParaRPr lang="en-GB" dirty="0"/>
        </a:p>
      </dgm:t>
    </dgm:pt>
    <dgm:pt modelId="{94B265E2-D79F-4BCB-8B0E-984A5847CEF7}" type="parTrans" cxnId="{9FAD9072-11F9-4554-9E28-773E9F430DF5}">
      <dgm:prSet/>
      <dgm:spPr/>
      <dgm:t>
        <a:bodyPr/>
        <a:lstStyle/>
        <a:p>
          <a:endParaRPr lang="en-GB"/>
        </a:p>
      </dgm:t>
    </dgm:pt>
    <dgm:pt modelId="{5D9114D3-77E7-4398-AE12-2A3FE71D05B7}" type="sibTrans" cxnId="{9FAD9072-11F9-4554-9E28-773E9F430DF5}">
      <dgm:prSet/>
      <dgm:spPr/>
      <dgm:t>
        <a:bodyPr/>
        <a:lstStyle/>
        <a:p>
          <a:endParaRPr lang="en-GB"/>
        </a:p>
      </dgm:t>
    </dgm:pt>
    <dgm:pt modelId="{8046DBA9-BFAE-4136-8A5C-696952324E6B}">
      <dgm:prSet phldrT="[Text]"/>
      <dgm:spPr/>
      <dgm:t>
        <a:bodyPr/>
        <a:lstStyle/>
        <a:p>
          <a:r>
            <a:rPr lang="en-AU" dirty="0"/>
            <a:t>PLOS Genetics </a:t>
          </a:r>
          <a:endParaRPr lang="en-GB" dirty="0"/>
        </a:p>
      </dgm:t>
    </dgm:pt>
    <dgm:pt modelId="{DA6A53A4-8DFE-43A6-B407-8B965C90C34A}" type="parTrans" cxnId="{AED01945-1DEF-4BBF-A788-7A5A72E4EDCF}">
      <dgm:prSet/>
      <dgm:spPr/>
      <dgm:t>
        <a:bodyPr/>
        <a:lstStyle/>
        <a:p>
          <a:endParaRPr lang="en-GB"/>
        </a:p>
      </dgm:t>
    </dgm:pt>
    <dgm:pt modelId="{2126685E-13F6-4BA9-BCAB-B93D5EEB3E32}" type="sibTrans" cxnId="{AED01945-1DEF-4BBF-A788-7A5A72E4EDCF}">
      <dgm:prSet/>
      <dgm:spPr/>
      <dgm:t>
        <a:bodyPr/>
        <a:lstStyle/>
        <a:p>
          <a:endParaRPr lang="en-GB"/>
        </a:p>
      </dgm:t>
    </dgm:pt>
    <dgm:pt modelId="{E667BA67-1CF9-4106-8BD2-CA225E96CB85}">
      <dgm:prSet phldrT="[Text]"/>
      <dgm:spPr/>
      <dgm:t>
        <a:bodyPr/>
        <a:lstStyle/>
        <a:p>
          <a:r>
            <a:rPr lang="en-AU" dirty="0"/>
            <a:t>Host</a:t>
          </a:r>
          <a:endParaRPr lang="en-GB" dirty="0"/>
        </a:p>
      </dgm:t>
    </dgm:pt>
    <dgm:pt modelId="{782AD12A-2E47-4073-84C6-38AD51535542}" type="parTrans" cxnId="{945AA461-0DF6-4CD5-B349-DC92C8D90B1C}">
      <dgm:prSet/>
      <dgm:spPr/>
      <dgm:t>
        <a:bodyPr/>
        <a:lstStyle/>
        <a:p>
          <a:endParaRPr lang="en-GB"/>
        </a:p>
      </dgm:t>
    </dgm:pt>
    <dgm:pt modelId="{8978630E-725B-4A53-8E44-CFBC65561162}" type="sibTrans" cxnId="{945AA461-0DF6-4CD5-B349-DC92C8D90B1C}">
      <dgm:prSet/>
      <dgm:spPr/>
      <dgm:t>
        <a:bodyPr/>
        <a:lstStyle/>
        <a:p>
          <a:endParaRPr lang="en-GB"/>
        </a:p>
      </dgm:t>
    </dgm:pt>
    <dgm:pt modelId="{AF89A6D8-0A9B-4DED-B739-E35528B85914}">
      <dgm:prSet phldrT="[Text]"/>
      <dgm:spPr/>
      <dgm:t>
        <a:bodyPr/>
        <a:lstStyle/>
        <a:p>
          <a:r>
            <a:rPr lang="en-AU" dirty="0"/>
            <a:t>Format</a:t>
          </a:r>
          <a:endParaRPr lang="en-GB" dirty="0"/>
        </a:p>
      </dgm:t>
    </dgm:pt>
    <dgm:pt modelId="{CC0DC004-49B3-43ED-A272-A6D79CA57F69}" type="parTrans" cxnId="{26AFF391-A97E-45E0-BF9B-6EA55EFCEF88}">
      <dgm:prSet/>
      <dgm:spPr/>
      <dgm:t>
        <a:bodyPr/>
        <a:lstStyle/>
        <a:p>
          <a:endParaRPr lang="en-GB"/>
        </a:p>
      </dgm:t>
    </dgm:pt>
    <dgm:pt modelId="{EB58543B-A729-452F-B247-DD93857FD16A}" type="sibTrans" cxnId="{26AFF391-A97E-45E0-BF9B-6EA55EFCEF88}">
      <dgm:prSet/>
      <dgm:spPr/>
      <dgm:t>
        <a:bodyPr/>
        <a:lstStyle/>
        <a:p>
          <a:endParaRPr lang="en-GB"/>
        </a:p>
      </dgm:t>
    </dgm:pt>
    <dgm:pt modelId="{AC0252C0-6C35-46EE-BB7A-78D294F53C2F}">
      <dgm:prSet phldrT="[Text]"/>
      <dgm:spPr/>
      <dgm:t>
        <a:bodyPr/>
        <a:lstStyle/>
        <a:p>
          <a:r>
            <a:rPr lang="en-AU" dirty="0"/>
            <a:t>Example</a:t>
          </a:r>
          <a:endParaRPr lang="en-GB" dirty="0"/>
        </a:p>
      </dgm:t>
    </dgm:pt>
    <dgm:pt modelId="{5526F91D-7119-466F-9F56-5CAC405779AF}" type="parTrans" cxnId="{FFE7CC99-0CA4-4C2B-B8B1-94E3ABA79458}">
      <dgm:prSet/>
      <dgm:spPr/>
      <dgm:t>
        <a:bodyPr/>
        <a:lstStyle/>
        <a:p>
          <a:endParaRPr lang="en-GB"/>
        </a:p>
      </dgm:t>
    </dgm:pt>
    <dgm:pt modelId="{25B9F547-6743-4628-88B8-96C8884B233F}" type="sibTrans" cxnId="{FFE7CC99-0CA4-4C2B-B8B1-94E3ABA79458}">
      <dgm:prSet/>
      <dgm:spPr/>
      <dgm:t>
        <a:bodyPr/>
        <a:lstStyle/>
        <a:p>
          <a:endParaRPr lang="en-GB"/>
        </a:p>
      </dgm:t>
    </dgm:pt>
    <dgm:pt modelId="{5A62A197-EF1B-4AE6-A09B-4DFC7CA32056}">
      <dgm:prSet phldrT="[Text]"/>
      <dgm:spPr/>
      <dgm:t>
        <a:bodyPr/>
        <a:lstStyle/>
        <a:p>
          <a:r>
            <a:rPr lang="en-AU" dirty="0"/>
            <a:t>One-off</a:t>
          </a:r>
          <a:endParaRPr lang="en-GB" dirty="0"/>
        </a:p>
      </dgm:t>
    </dgm:pt>
    <dgm:pt modelId="{01809438-E848-42F9-87F5-154FEDB8EABF}" type="parTrans" cxnId="{0D172183-A37E-4AF1-9D64-2D5361A6A917}">
      <dgm:prSet/>
      <dgm:spPr/>
      <dgm:t>
        <a:bodyPr/>
        <a:lstStyle/>
        <a:p>
          <a:endParaRPr lang="en-GB"/>
        </a:p>
      </dgm:t>
    </dgm:pt>
    <dgm:pt modelId="{EF43C113-6079-4A79-8F1D-99370C17E397}" type="sibTrans" cxnId="{0D172183-A37E-4AF1-9D64-2D5361A6A917}">
      <dgm:prSet/>
      <dgm:spPr/>
      <dgm:t>
        <a:bodyPr/>
        <a:lstStyle/>
        <a:p>
          <a:endParaRPr lang="en-GB"/>
        </a:p>
      </dgm:t>
    </dgm:pt>
    <dgm:pt modelId="{66876892-4240-453A-93D0-0C8A99449E5D}">
      <dgm:prSet phldrT="[Text]"/>
      <dgm:spPr/>
      <dgm:t>
        <a:bodyPr/>
        <a:lstStyle/>
        <a:p>
          <a:r>
            <a:rPr lang="en-AU" dirty="0"/>
            <a:t>examples in negotiation</a:t>
          </a:r>
          <a:endParaRPr lang="en-GB" dirty="0"/>
        </a:p>
      </dgm:t>
    </dgm:pt>
    <dgm:pt modelId="{46206B7B-503D-4BCB-A3DC-C90338D7AA22}" type="parTrans" cxnId="{E48138CF-36F4-44F3-88CF-B96223BEC754}">
      <dgm:prSet/>
      <dgm:spPr/>
      <dgm:t>
        <a:bodyPr/>
        <a:lstStyle/>
        <a:p>
          <a:endParaRPr lang="en-GB"/>
        </a:p>
      </dgm:t>
    </dgm:pt>
    <dgm:pt modelId="{1D62C638-F189-4C42-B42F-F0338FED1417}" type="sibTrans" cxnId="{E48138CF-36F4-44F3-88CF-B96223BEC754}">
      <dgm:prSet/>
      <dgm:spPr/>
      <dgm:t>
        <a:bodyPr/>
        <a:lstStyle/>
        <a:p>
          <a:endParaRPr lang="en-GB"/>
        </a:p>
      </dgm:t>
    </dgm:pt>
    <dgm:pt modelId="{4758EE37-3AC2-4D48-9FC8-257822D32C63}">
      <dgm:prSet phldrT="[Text]"/>
      <dgm:spPr/>
      <dgm:t>
        <a:bodyPr/>
        <a:lstStyle/>
        <a:p>
          <a:r>
            <a:rPr lang="en-AU" dirty="0"/>
            <a:t>In part</a:t>
          </a:r>
          <a:endParaRPr lang="en-GB" dirty="0"/>
        </a:p>
      </dgm:t>
    </dgm:pt>
    <dgm:pt modelId="{E2377B1E-4C2B-4289-B59D-D1E24917BEB0}" type="sibTrans" cxnId="{16994686-46D7-4031-8B48-492358CA8419}">
      <dgm:prSet/>
      <dgm:spPr/>
      <dgm:t>
        <a:bodyPr/>
        <a:lstStyle/>
        <a:p>
          <a:endParaRPr lang="en-GB"/>
        </a:p>
      </dgm:t>
    </dgm:pt>
    <dgm:pt modelId="{A427C689-7D9E-4B56-ACEF-2D1A02B4DF57}" type="parTrans" cxnId="{16994686-46D7-4031-8B48-492358CA8419}">
      <dgm:prSet/>
      <dgm:spPr/>
      <dgm:t>
        <a:bodyPr/>
        <a:lstStyle/>
        <a:p>
          <a:endParaRPr lang="en-GB"/>
        </a:p>
      </dgm:t>
    </dgm:pt>
    <dgm:pt modelId="{059887EC-8E33-44B9-B6BD-4D2C64A173DA}" type="pres">
      <dgm:prSet presAssocID="{F5406398-1C5D-450F-8919-1DAA845BEF4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0BAA660-8901-4361-A0D8-A8B569D0521A}" type="pres">
      <dgm:prSet presAssocID="{F5406398-1C5D-450F-8919-1DAA845BEF47}" presName="hierFlow" presStyleCnt="0"/>
      <dgm:spPr/>
    </dgm:pt>
    <dgm:pt modelId="{54E8D49A-182A-47A1-930B-56EADC06B8B6}" type="pres">
      <dgm:prSet presAssocID="{F5406398-1C5D-450F-8919-1DAA845BEF47}" presName="firstBuf" presStyleCnt="0"/>
      <dgm:spPr/>
    </dgm:pt>
    <dgm:pt modelId="{7CC4A2D8-9371-4D8E-AE40-09ACCCC702B3}" type="pres">
      <dgm:prSet presAssocID="{F5406398-1C5D-450F-8919-1DAA845BEF4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E84D34D-A1CA-43D2-A191-8BBAD84550EF}" type="pres">
      <dgm:prSet presAssocID="{600C548F-F07F-4A99-B0F1-075F326713B1}" presName="Name14" presStyleCnt="0"/>
      <dgm:spPr/>
    </dgm:pt>
    <dgm:pt modelId="{27DD7676-6B03-4787-87C7-03A561F7E6F6}" type="pres">
      <dgm:prSet presAssocID="{600C548F-F07F-4A99-B0F1-075F326713B1}" presName="level1Shape" presStyleLbl="node0" presStyleIdx="0" presStyleCnt="1" custScaleX="226208">
        <dgm:presLayoutVars>
          <dgm:chPref val="3"/>
        </dgm:presLayoutVars>
      </dgm:prSet>
      <dgm:spPr/>
    </dgm:pt>
    <dgm:pt modelId="{85F177EC-ED5C-436B-9A41-B48A33BE6E92}" type="pres">
      <dgm:prSet presAssocID="{600C548F-F07F-4A99-B0F1-075F326713B1}" presName="hierChild2" presStyleCnt="0"/>
      <dgm:spPr/>
    </dgm:pt>
    <dgm:pt modelId="{AC41BF45-F791-439B-96CF-9AD75C15A15D}" type="pres">
      <dgm:prSet presAssocID="{CF9572A4-62F2-4D90-A0FF-DF6D7230AA38}" presName="Name19" presStyleLbl="parChTrans1D2" presStyleIdx="0" presStyleCnt="3"/>
      <dgm:spPr/>
    </dgm:pt>
    <dgm:pt modelId="{20743110-B18B-4241-8341-A22701E285FA}" type="pres">
      <dgm:prSet presAssocID="{2CE5933A-6A4C-4BB6-8BD6-5C406E17509C}" presName="Name21" presStyleCnt="0"/>
      <dgm:spPr/>
    </dgm:pt>
    <dgm:pt modelId="{53D36070-A46A-4C41-BEF7-428052119FD0}" type="pres">
      <dgm:prSet presAssocID="{2CE5933A-6A4C-4BB6-8BD6-5C406E17509C}" presName="level2Shape" presStyleLbl="node2" presStyleIdx="0" presStyleCnt="3" custScaleX="119071"/>
      <dgm:spPr/>
    </dgm:pt>
    <dgm:pt modelId="{4B39E387-25FB-4C78-B26F-8B909A6F5A95}" type="pres">
      <dgm:prSet presAssocID="{2CE5933A-6A4C-4BB6-8BD6-5C406E17509C}" presName="hierChild3" presStyleCnt="0"/>
      <dgm:spPr/>
    </dgm:pt>
    <dgm:pt modelId="{549ADFB1-97EF-4E9D-887C-A75BC84A995E}" type="pres">
      <dgm:prSet presAssocID="{94B265E2-D79F-4BCB-8B0E-984A5847CEF7}" presName="Name19" presStyleLbl="parChTrans1D3" presStyleIdx="0" presStyleCnt="3"/>
      <dgm:spPr/>
    </dgm:pt>
    <dgm:pt modelId="{67DA3133-D459-4B9F-8AF5-F9E0BF4FCA68}" type="pres">
      <dgm:prSet presAssocID="{5CD64B59-8FD8-4202-8D89-058D9410BA04}" presName="Name21" presStyleCnt="0"/>
      <dgm:spPr/>
    </dgm:pt>
    <dgm:pt modelId="{311BD4B1-B274-4AB6-8856-F54E25AF76CC}" type="pres">
      <dgm:prSet presAssocID="{5CD64B59-8FD8-4202-8D89-058D9410BA04}" presName="level2Shape" presStyleLbl="node3" presStyleIdx="0" presStyleCnt="3" custScaleX="119071"/>
      <dgm:spPr/>
    </dgm:pt>
    <dgm:pt modelId="{2D402044-185D-4CA4-A643-6E6CD460679D}" type="pres">
      <dgm:prSet presAssocID="{5CD64B59-8FD8-4202-8D89-058D9410BA04}" presName="hierChild3" presStyleCnt="0"/>
      <dgm:spPr/>
    </dgm:pt>
    <dgm:pt modelId="{E3007CE8-AA6D-4027-8DA6-F2FC3FE24565}" type="pres">
      <dgm:prSet presAssocID="{A427C689-7D9E-4B56-ACEF-2D1A02B4DF57}" presName="Name19" presStyleLbl="parChTrans1D2" presStyleIdx="1" presStyleCnt="3"/>
      <dgm:spPr/>
    </dgm:pt>
    <dgm:pt modelId="{E222C395-F10E-4987-A654-5306BE05EF7E}" type="pres">
      <dgm:prSet presAssocID="{4758EE37-3AC2-4D48-9FC8-257822D32C63}" presName="Name21" presStyleCnt="0"/>
      <dgm:spPr/>
    </dgm:pt>
    <dgm:pt modelId="{EABBA561-C082-42AD-9F41-84F5C1DAFE9D}" type="pres">
      <dgm:prSet presAssocID="{4758EE37-3AC2-4D48-9FC8-257822D32C63}" presName="level2Shape" presStyleLbl="node2" presStyleIdx="1" presStyleCnt="3" custScaleX="119071"/>
      <dgm:spPr/>
    </dgm:pt>
    <dgm:pt modelId="{D7551A73-62C3-47AF-BA53-D3F9AD7B3378}" type="pres">
      <dgm:prSet presAssocID="{4758EE37-3AC2-4D48-9FC8-257822D32C63}" presName="hierChild3" presStyleCnt="0"/>
      <dgm:spPr/>
    </dgm:pt>
    <dgm:pt modelId="{835AB053-22B5-466B-9285-BB56422DC886}" type="pres">
      <dgm:prSet presAssocID="{DA6A53A4-8DFE-43A6-B407-8B965C90C34A}" presName="Name19" presStyleLbl="parChTrans1D3" presStyleIdx="1" presStyleCnt="3"/>
      <dgm:spPr/>
    </dgm:pt>
    <dgm:pt modelId="{AF66B1FF-3A7F-4050-A320-37699E95C7F1}" type="pres">
      <dgm:prSet presAssocID="{8046DBA9-BFAE-4136-8A5C-696952324E6B}" presName="Name21" presStyleCnt="0"/>
      <dgm:spPr/>
    </dgm:pt>
    <dgm:pt modelId="{6E0AA6DD-6E74-47BC-ABBC-994A584B6A7C}" type="pres">
      <dgm:prSet presAssocID="{8046DBA9-BFAE-4136-8A5C-696952324E6B}" presName="level2Shape" presStyleLbl="node3" presStyleIdx="1" presStyleCnt="3" custScaleX="119071"/>
      <dgm:spPr/>
    </dgm:pt>
    <dgm:pt modelId="{ABEDD5F2-E38A-499A-B432-AC6942C38C7D}" type="pres">
      <dgm:prSet presAssocID="{8046DBA9-BFAE-4136-8A5C-696952324E6B}" presName="hierChild3" presStyleCnt="0"/>
      <dgm:spPr/>
    </dgm:pt>
    <dgm:pt modelId="{23F280EC-5489-4C5B-B236-9C4EB68EA1E1}" type="pres">
      <dgm:prSet presAssocID="{01809438-E848-42F9-87F5-154FEDB8EABF}" presName="Name19" presStyleLbl="parChTrans1D2" presStyleIdx="2" presStyleCnt="3"/>
      <dgm:spPr/>
    </dgm:pt>
    <dgm:pt modelId="{C092A77C-A603-4FE2-B411-150653D5A8F9}" type="pres">
      <dgm:prSet presAssocID="{5A62A197-EF1B-4AE6-A09B-4DFC7CA32056}" presName="Name21" presStyleCnt="0"/>
      <dgm:spPr/>
    </dgm:pt>
    <dgm:pt modelId="{5663ABAA-02BC-4532-9E5A-F0B8E6557657}" type="pres">
      <dgm:prSet presAssocID="{5A62A197-EF1B-4AE6-A09B-4DFC7CA32056}" presName="level2Shape" presStyleLbl="node2" presStyleIdx="2" presStyleCnt="3" custScaleX="119071"/>
      <dgm:spPr/>
    </dgm:pt>
    <dgm:pt modelId="{3AE89F4C-79CE-41D7-8595-C99A339B8232}" type="pres">
      <dgm:prSet presAssocID="{5A62A197-EF1B-4AE6-A09B-4DFC7CA32056}" presName="hierChild3" presStyleCnt="0"/>
      <dgm:spPr/>
    </dgm:pt>
    <dgm:pt modelId="{99287982-F360-4E6D-BC10-FF8D771F7FFF}" type="pres">
      <dgm:prSet presAssocID="{46206B7B-503D-4BCB-A3DC-C90338D7AA22}" presName="Name19" presStyleLbl="parChTrans1D3" presStyleIdx="2" presStyleCnt="3"/>
      <dgm:spPr/>
    </dgm:pt>
    <dgm:pt modelId="{F3CA15DF-3270-43AB-9DB5-C92755431F46}" type="pres">
      <dgm:prSet presAssocID="{66876892-4240-453A-93D0-0C8A99449E5D}" presName="Name21" presStyleCnt="0"/>
      <dgm:spPr/>
    </dgm:pt>
    <dgm:pt modelId="{AAB858D3-F494-421D-9B24-E15F71341E70}" type="pres">
      <dgm:prSet presAssocID="{66876892-4240-453A-93D0-0C8A99449E5D}" presName="level2Shape" presStyleLbl="node3" presStyleIdx="2" presStyleCnt="3" custScaleX="119071"/>
      <dgm:spPr/>
    </dgm:pt>
    <dgm:pt modelId="{004571EA-84EE-4AE9-8F88-475654C968C8}" type="pres">
      <dgm:prSet presAssocID="{66876892-4240-453A-93D0-0C8A99449E5D}" presName="hierChild3" presStyleCnt="0"/>
      <dgm:spPr/>
    </dgm:pt>
    <dgm:pt modelId="{8A03939E-8BE9-4BCB-9CCF-A588A79B953D}" type="pres">
      <dgm:prSet presAssocID="{F5406398-1C5D-450F-8919-1DAA845BEF47}" presName="bgShapesFlow" presStyleCnt="0"/>
      <dgm:spPr/>
    </dgm:pt>
    <dgm:pt modelId="{4BD51FC7-C63A-4740-9360-FD131A66E153}" type="pres">
      <dgm:prSet presAssocID="{E667BA67-1CF9-4106-8BD2-CA225E96CB85}" presName="rectComp" presStyleCnt="0"/>
      <dgm:spPr/>
    </dgm:pt>
    <dgm:pt modelId="{9A2DC4CD-C670-474A-9FFD-EBAD21EE5ED2}" type="pres">
      <dgm:prSet presAssocID="{E667BA67-1CF9-4106-8BD2-CA225E96CB85}" presName="bgRect" presStyleLbl="bgShp" presStyleIdx="0" presStyleCnt="3"/>
      <dgm:spPr>
        <a:prstGeom prst="rect">
          <a:avLst/>
        </a:prstGeom>
      </dgm:spPr>
    </dgm:pt>
    <dgm:pt modelId="{4149249D-E105-4716-A05B-91DBC519CC59}" type="pres">
      <dgm:prSet presAssocID="{E667BA67-1CF9-4106-8BD2-CA225E96CB85}" presName="bgRectTx" presStyleLbl="bgShp" presStyleIdx="0" presStyleCnt="3">
        <dgm:presLayoutVars>
          <dgm:bulletEnabled val="1"/>
        </dgm:presLayoutVars>
      </dgm:prSet>
      <dgm:spPr/>
    </dgm:pt>
    <dgm:pt modelId="{42F434ED-784A-4EF2-9FBA-9020C271EBCE}" type="pres">
      <dgm:prSet presAssocID="{E667BA67-1CF9-4106-8BD2-CA225E96CB85}" presName="spComp" presStyleCnt="0"/>
      <dgm:spPr/>
    </dgm:pt>
    <dgm:pt modelId="{AFDD64FA-B350-4ECB-BFB6-1B81C09ECD4A}" type="pres">
      <dgm:prSet presAssocID="{E667BA67-1CF9-4106-8BD2-CA225E96CB85}" presName="vSp" presStyleCnt="0"/>
      <dgm:spPr/>
    </dgm:pt>
    <dgm:pt modelId="{26BA8C3F-AC89-4E59-AAFE-C67BC25EDEA6}" type="pres">
      <dgm:prSet presAssocID="{AF89A6D8-0A9B-4DED-B739-E35528B85914}" presName="rectComp" presStyleCnt="0"/>
      <dgm:spPr/>
    </dgm:pt>
    <dgm:pt modelId="{0421DBB4-A8B6-42BD-8CD1-8AA5FD874CF1}" type="pres">
      <dgm:prSet presAssocID="{AF89A6D8-0A9B-4DED-B739-E35528B85914}" presName="bgRect" presStyleLbl="bgShp" presStyleIdx="1" presStyleCnt="3"/>
      <dgm:spPr>
        <a:prstGeom prst="rect">
          <a:avLst/>
        </a:prstGeom>
      </dgm:spPr>
    </dgm:pt>
    <dgm:pt modelId="{729566A2-DEDA-464C-AC46-888EF08D703B}" type="pres">
      <dgm:prSet presAssocID="{AF89A6D8-0A9B-4DED-B739-E35528B85914}" presName="bgRectTx" presStyleLbl="bgShp" presStyleIdx="1" presStyleCnt="3">
        <dgm:presLayoutVars>
          <dgm:bulletEnabled val="1"/>
        </dgm:presLayoutVars>
      </dgm:prSet>
      <dgm:spPr/>
    </dgm:pt>
    <dgm:pt modelId="{31DB8EB6-6D80-4D6E-B65B-B201F4FBED24}" type="pres">
      <dgm:prSet presAssocID="{AF89A6D8-0A9B-4DED-B739-E35528B85914}" presName="spComp" presStyleCnt="0"/>
      <dgm:spPr/>
    </dgm:pt>
    <dgm:pt modelId="{251511F3-409D-4798-8346-750EE6D60FFE}" type="pres">
      <dgm:prSet presAssocID="{AF89A6D8-0A9B-4DED-B739-E35528B85914}" presName="vSp" presStyleCnt="0"/>
      <dgm:spPr/>
    </dgm:pt>
    <dgm:pt modelId="{B8EEDD40-8FE4-43AB-830A-E09F0809611D}" type="pres">
      <dgm:prSet presAssocID="{AC0252C0-6C35-46EE-BB7A-78D294F53C2F}" presName="rectComp" presStyleCnt="0"/>
      <dgm:spPr/>
    </dgm:pt>
    <dgm:pt modelId="{D89C177A-1AF7-4A02-BBCB-94A001F4ADFD}" type="pres">
      <dgm:prSet presAssocID="{AC0252C0-6C35-46EE-BB7A-78D294F53C2F}" presName="bgRect" presStyleLbl="bgShp" presStyleIdx="2" presStyleCnt="3"/>
      <dgm:spPr>
        <a:prstGeom prst="rect">
          <a:avLst/>
        </a:prstGeom>
      </dgm:spPr>
    </dgm:pt>
    <dgm:pt modelId="{92264BEC-047A-4336-B846-5D1EA9A5AE65}" type="pres">
      <dgm:prSet presAssocID="{AC0252C0-6C35-46EE-BB7A-78D294F53C2F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6367931A-8A63-4FBD-BE96-4F9760B881A5}" type="presOf" srcId="{2CE5933A-6A4C-4BB6-8BD6-5C406E17509C}" destId="{53D36070-A46A-4C41-BEF7-428052119FD0}" srcOrd="0" destOrd="0" presId="urn:microsoft.com/office/officeart/2005/8/layout/hierarchy6"/>
    <dgm:cxn modelId="{78B9165C-FC30-4E0F-A603-300E57654108}" type="presOf" srcId="{DA6A53A4-8DFE-43A6-B407-8B965C90C34A}" destId="{835AB053-22B5-466B-9285-BB56422DC886}" srcOrd="0" destOrd="0" presId="urn:microsoft.com/office/officeart/2005/8/layout/hierarchy6"/>
    <dgm:cxn modelId="{945AA461-0DF6-4CD5-B349-DC92C8D90B1C}" srcId="{F5406398-1C5D-450F-8919-1DAA845BEF47}" destId="{E667BA67-1CF9-4106-8BD2-CA225E96CB85}" srcOrd="1" destOrd="0" parTransId="{782AD12A-2E47-4073-84C6-38AD51535542}" sibTransId="{8978630E-725B-4A53-8E44-CFBC65561162}"/>
    <dgm:cxn modelId="{AED01945-1DEF-4BBF-A788-7A5A72E4EDCF}" srcId="{4758EE37-3AC2-4D48-9FC8-257822D32C63}" destId="{8046DBA9-BFAE-4136-8A5C-696952324E6B}" srcOrd="0" destOrd="0" parTransId="{DA6A53A4-8DFE-43A6-B407-8B965C90C34A}" sibTransId="{2126685E-13F6-4BA9-BCAB-B93D5EEB3E32}"/>
    <dgm:cxn modelId="{99A6076F-95CE-484B-AD44-A5F8657A4BF8}" type="presOf" srcId="{46206B7B-503D-4BCB-A3DC-C90338D7AA22}" destId="{99287982-F360-4E6D-BC10-FF8D771F7FFF}" srcOrd="0" destOrd="0" presId="urn:microsoft.com/office/officeart/2005/8/layout/hierarchy6"/>
    <dgm:cxn modelId="{81D7C970-5F7C-416A-BA16-11E5455850DE}" type="presOf" srcId="{CF9572A4-62F2-4D90-A0FF-DF6D7230AA38}" destId="{AC41BF45-F791-439B-96CF-9AD75C15A15D}" srcOrd="0" destOrd="0" presId="urn:microsoft.com/office/officeart/2005/8/layout/hierarchy6"/>
    <dgm:cxn modelId="{B9787971-E25D-4AC3-84C8-3E00A4DCF680}" type="presOf" srcId="{E667BA67-1CF9-4106-8BD2-CA225E96CB85}" destId="{9A2DC4CD-C670-474A-9FFD-EBAD21EE5ED2}" srcOrd="0" destOrd="0" presId="urn:microsoft.com/office/officeart/2005/8/layout/hierarchy6"/>
    <dgm:cxn modelId="{63DC1572-2BD5-46A5-AFFE-166F8D0E9996}" type="presOf" srcId="{4758EE37-3AC2-4D48-9FC8-257822D32C63}" destId="{EABBA561-C082-42AD-9F41-84F5C1DAFE9D}" srcOrd="0" destOrd="0" presId="urn:microsoft.com/office/officeart/2005/8/layout/hierarchy6"/>
    <dgm:cxn modelId="{9FAD9072-11F9-4554-9E28-773E9F430DF5}" srcId="{2CE5933A-6A4C-4BB6-8BD6-5C406E17509C}" destId="{5CD64B59-8FD8-4202-8D89-058D9410BA04}" srcOrd="0" destOrd="0" parTransId="{94B265E2-D79F-4BCB-8B0E-984A5847CEF7}" sibTransId="{5D9114D3-77E7-4398-AE12-2A3FE71D05B7}"/>
    <dgm:cxn modelId="{02770E76-54B3-4DCC-945D-0814ACFE28D5}" type="presOf" srcId="{A427C689-7D9E-4B56-ACEF-2D1A02B4DF57}" destId="{E3007CE8-AA6D-4027-8DA6-F2FC3FE24565}" srcOrd="0" destOrd="0" presId="urn:microsoft.com/office/officeart/2005/8/layout/hierarchy6"/>
    <dgm:cxn modelId="{C4329A76-6BE8-4929-AC48-7EAE1555ACF8}" srcId="{F5406398-1C5D-450F-8919-1DAA845BEF47}" destId="{600C548F-F07F-4A99-B0F1-075F326713B1}" srcOrd="0" destOrd="0" parTransId="{7283E9E1-DFEB-4F2A-B81C-2DE036C99845}" sibTransId="{680A0A8E-63D1-45B2-86A7-CB4248DEA3E9}"/>
    <dgm:cxn modelId="{8E934E58-5D3B-4DAA-AA91-29188473B385}" type="presOf" srcId="{5CD64B59-8FD8-4202-8D89-058D9410BA04}" destId="{311BD4B1-B274-4AB6-8856-F54E25AF76CC}" srcOrd="0" destOrd="0" presId="urn:microsoft.com/office/officeart/2005/8/layout/hierarchy6"/>
    <dgm:cxn modelId="{342EE858-4413-40A5-B03F-5AB2CB3C68B6}" srcId="{600C548F-F07F-4A99-B0F1-075F326713B1}" destId="{2CE5933A-6A4C-4BB6-8BD6-5C406E17509C}" srcOrd="0" destOrd="0" parTransId="{CF9572A4-62F2-4D90-A0FF-DF6D7230AA38}" sibTransId="{049AAE93-A5F5-46A5-B40D-BFE299E86FE7}"/>
    <dgm:cxn modelId="{8A2D457F-6C73-433E-BB24-374FE63CBE02}" type="presOf" srcId="{AC0252C0-6C35-46EE-BB7A-78D294F53C2F}" destId="{D89C177A-1AF7-4A02-BBCB-94A001F4ADFD}" srcOrd="0" destOrd="0" presId="urn:microsoft.com/office/officeart/2005/8/layout/hierarchy6"/>
    <dgm:cxn modelId="{7DC4A282-5BA7-4A18-A5BA-814A77990D46}" type="presOf" srcId="{01809438-E848-42F9-87F5-154FEDB8EABF}" destId="{23F280EC-5489-4C5B-B236-9C4EB68EA1E1}" srcOrd="0" destOrd="0" presId="urn:microsoft.com/office/officeart/2005/8/layout/hierarchy6"/>
    <dgm:cxn modelId="{0D172183-A37E-4AF1-9D64-2D5361A6A917}" srcId="{600C548F-F07F-4A99-B0F1-075F326713B1}" destId="{5A62A197-EF1B-4AE6-A09B-4DFC7CA32056}" srcOrd="2" destOrd="0" parTransId="{01809438-E848-42F9-87F5-154FEDB8EABF}" sibTransId="{EF43C113-6079-4A79-8F1D-99370C17E397}"/>
    <dgm:cxn modelId="{16994686-46D7-4031-8B48-492358CA8419}" srcId="{600C548F-F07F-4A99-B0F1-075F326713B1}" destId="{4758EE37-3AC2-4D48-9FC8-257822D32C63}" srcOrd="1" destOrd="0" parTransId="{A427C689-7D9E-4B56-ACEF-2D1A02B4DF57}" sibTransId="{E2377B1E-4C2B-4289-B59D-D1E24917BEB0}"/>
    <dgm:cxn modelId="{B3AE3788-3E35-4FD5-8BD8-1E2D7EA3513F}" type="presOf" srcId="{66876892-4240-453A-93D0-0C8A99449E5D}" destId="{AAB858D3-F494-421D-9B24-E15F71341E70}" srcOrd="0" destOrd="0" presId="urn:microsoft.com/office/officeart/2005/8/layout/hierarchy6"/>
    <dgm:cxn modelId="{26AFF391-A97E-45E0-BF9B-6EA55EFCEF88}" srcId="{F5406398-1C5D-450F-8919-1DAA845BEF47}" destId="{AF89A6D8-0A9B-4DED-B739-E35528B85914}" srcOrd="2" destOrd="0" parTransId="{CC0DC004-49B3-43ED-A272-A6D79CA57F69}" sibTransId="{EB58543B-A729-452F-B247-DD93857FD16A}"/>
    <dgm:cxn modelId="{6760D896-B453-427D-ADFD-1B20F85E9073}" type="presOf" srcId="{94B265E2-D79F-4BCB-8B0E-984A5847CEF7}" destId="{549ADFB1-97EF-4E9D-887C-A75BC84A995E}" srcOrd="0" destOrd="0" presId="urn:microsoft.com/office/officeart/2005/8/layout/hierarchy6"/>
    <dgm:cxn modelId="{FFE7CC99-0CA4-4C2B-B8B1-94E3ABA79458}" srcId="{F5406398-1C5D-450F-8919-1DAA845BEF47}" destId="{AC0252C0-6C35-46EE-BB7A-78D294F53C2F}" srcOrd="3" destOrd="0" parTransId="{5526F91D-7119-466F-9F56-5CAC405779AF}" sibTransId="{25B9F547-6743-4628-88B8-96C8884B233F}"/>
    <dgm:cxn modelId="{739C4B9C-857A-4090-828B-D5E0D985160B}" type="presOf" srcId="{AF89A6D8-0A9B-4DED-B739-E35528B85914}" destId="{0421DBB4-A8B6-42BD-8CD1-8AA5FD874CF1}" srcOrd="0" destOrd="0" presId="urn:microsoft.com/office/officeart/2005/8/layout/hierarchy6"/>
    <dgm:cxn modelId="{261BCDAB-B85C-4EA0-B8FD-A0C64966455E}" type="presOf" srcId="{E667BA67-1CF9-4106-8BD2-CA225E96CB85}" destId="{4149249D-E105-4716-A05B-91DBC519CC59}" srcOrd="1" destOrd="0" presId="urn:microsoft.com/office/officeart/2005/8/layout/hierarchy6"/>
    <dgm:cxn modelId="{DBA5AFAE-5E29-4A38-9BC7-09C569648BCF}" type="presOf" srcId="{F5406398-1C5D-450F-8919-1DAA845BEF47}" destId="{059887EC-8E33-44B9-B6BD-4D2C64A173DA}" srcOrd="0" destOrd="0" presId="urn:microsoft.com/office/officeart/2005/8/layout/hierarchy6"/>
    <dgm:cxn modelId="{7CB33FB1-A62E-41F4-8D6E-EC87CF1038E5}" type="presOf" srcId="{8046DBA9-BFAE-4136-8A5C-696952324E6B}" destId="{6E0AA6DD-6E74-47BC-ABBC-994A584B6A7C}" srcOrd="0" destOrd="0" presId="urn:microsoft.com/office/officeart/2005/8/layout/hierarchy6"/>
    <dgm:cxn modelId="{E48138CF-36F4-44F3-88CF-B96223BEC754}" srcId="{5A62A197-EF1B-4AE6-A09B-4DFC7CA32056}" destId="{66876892-4240-453A-93D0-0C8A99449E5D}" srcOrd="0" destOrd="0" parTransId="{46206B7B-503D-4BCB-A3DC-C90338D7AA22}" sibTransId="{1D62C638-F189-4C42-B42F-F0338FED1417}"/>
    <dgm:cxn modelId="{8C8A34D2-539E-48C6-B34E-1A7A25557075}" type="presOf" srcId="{AF89A6D8-0A9B-4DED-B739-E35528B85914}" destId="{729566A2-DEDA-464C-AC46-888EF08D703B}" srcOrd="1" destOrd="0" presId="urn:microsoft.com/office/officeart/2005/8/layout/hierarchy6"/>
    <dgm:cxn modelId="{02633EE0-B9B9-434D-A319-4728B0AFC532}" type="presOf" srcId="{AC0252C0-6C35-46EE-BB7A-78D294F53C2F}" destId="{92264BEC-047A-4336-B846-5D1EA9A5AE65}" srcOrd="1" destOrd="0" presId="urn:microsoft.com/office/officeart/2005/8/layout/hierarchy6"/>
    <dgm:cxn modelId="{348535EC-171E-411B-86D7-BF98307D475F}" type="presOf" srcId="{5A62A197-EF1B-4AE6-A09B-4DFC7CA32056}" destId="{5663ABAA-02BC-4532-9E5A-F0B8E6557657}" srcOrd="0" destOrd="0" presId="urn:microsoft.com/office/officeart/2005/8/layout/hierarchy6"/>
    <dgm:cxn modelId="{B5D75BF7-8BE5-4691-B128-CE72461C6DA4}" type="presOf" srcId="{600C548F-F07F-4A99-B0F1-075F326713B1}" destId="{27DD7676-6B03-4787-87C7-03A561F7E6F6}" srcOrd="0" destOrd="0" presId="urn:microsoft.com/office/officeart/2005/8/layout/hierarchy6"/>
    <dgm:cxn modelId="{CA41CE19-EA7F-49E5-B316-44EF4BC3843B}" type="presParOf" srcId="{059887EC-8E33-44B9-B6BD-4D2C64A173DA}" destId="{70BAA660-8901-4361-A0D8-A8B569D0521A}" srcOrd="0" destOrd="0" presId="urn:microsoft.com/office/officeart/2005/8/layout/hierarchy6"/>
    <dgm:cxn modelId="{2DDEF4F3-BA2E-4547-A142-58D081BC9F54}" type="presParOf" srcId="{70BAA660-8901-4361-A0D8-A8B569D0521A}" destId="{54E8D49A-182A-47A1-930B-56EADC06B8B6}" srcOrd="0" destOrd="0" presId="urn:microsoft.com/office/officeart/2005/8/layout/hierarchy6"/>
    <dgm:cxn modelId="{13D23ABA-9F39-49B7-A37D-0E0128B4397E}" type="presParOf" srcId="{70BAA660-8901-4361-A0D8-A8B569D0521A}" destId="{7CC4A2D8-9371-4D8E-AE40-09ACCCC702B3}" srcOrd="1" destOrd="0" presId="urn:microsoft.com/office/officeart/2005/8/layout/hierarchy6"/>
    <dgm:cxn modelId="{F81963BC-862F-4DA6-948E-423D51D51022}" type="presParOf" srcId="{7CC4A2D8-9371-4D8E-AE40-09ACCCC702B3}" destId="{1E84D34D-A1CA-43D2-A191-8BBAD84550EF}" srcOrd="0" destOrd="0" presId="urn:microsoft.com/office/officeart/2005/8/layout/hierarchy6"/>
    <dgm:cxn modelId="{CBB4699F-DAA2-455F-945C-7D8430FD20E4}" type="presParOf" srcId="{1E84D34D-A1CA-43D2-A191-8BBAD84550EF}" destId="{27DD7676-6B03-4787-87C7-03A561F7E6F6}" srcOrd="0" destOrd="0" presId="urn:microsoft.com/office/officeart/2005/8/layout/hierarchy6"/>
    <dgm:cxn modelId="{D81F79C8-C2CB-4242-B0CA-7FB46CC52F3C}" type="presParOf" srcId="{1E84D34D-A1CA-43D2-A191-8BBAD84550EF}" destId="{85F177EC-ED5C-436B-9A41-B48A33BE6E92}" srcOrd="1" destOrd="0" presId="urn:microsoft.com/office/officeart/2005/8/layout/hierarchy6"/>
    <dgm:cxn modelId="{932CCC3A-B38A-4AB7-BD73-1C1E8F982BEF}" type="presParOf" srcId="{85F177EC-ED5C-436B-9A41-B48A33BE6E92}" destId="{AC41BF45-F791-439B-96CF-9AD75C15A15D}" srcOrd="0" destOrd="0" presId="urn:microsoft.com/office/officeart/2005/8/layout/hierarchy6"/>
    <dgm:cxn modelId="{80C9D8AA-EB3C-40FF-B0B5-2FD84F3A7667}" type="presParOf" srcId="{85F177EC-ED5C-436B-9A41-B48A33BE6E92}" destId="{20743110-B18B-4241-8341-A22701E285FA}" srcOrd="1" destOrd="0" presId="urn:microsoft.com/office/officeart/2005/8/layout/hierarchy6"/>
    <dgm:cxn modelId="{2E9C2D11-AB09-4C8E-92BE-8E276A2A6ED8}" type="presParOf" srcId="{20743110-B18B-4241-8341-A22701E285FA}" destId="{53D36070-A46A-4C41-BEF7-428052119FD0}" srcOrd="0" destOrd="0" presId="urn:microsoft.com/office/officeart/2005/8/layout/hierarchy6"/>
    <dgm:cxn modelId="{A74BDDB8-D7D2-468F-B04C-CDD3B63ADC6B}" type="presParOf" srcId="{20743110-B18B-4241-8341-A22701E285FA}" destId="{4B39E387-25FB-4C78-B26F-8B909A6F5A95}" srcOrd="1" destOrd="0" presId="urn:microsoft.com/office/officeart/2005/8/layout/hierarchy6"/>
    <dgm:cxn modelId="{4442B8AC-2C23-46C4-A62A-FB26BCB805CB}" type="presParOf" srcId="{4B39E387-25FB-4C78-B26F-8B909A6F5A95}" destId="{549ADFB1-97EF-4E9D-887C-A75BC84A995E}" srcOrd="0" destOrd="0" presId="urn:microsoft.com/office/officeart/2005/8/layout/hierarchy6"/>
    <dgm:cxn modelId="{75E947F8-3E62-46AC-8EBE-074894C92E21}" type="presParOf" srcId="{4B39E387-25FB-4C78-B26F-8B909A6F5A95}" destId="{67DA3133-D459-4B9F-8AF5-F9E0BF4FCA68}" srcOrd="1" destOrd="0" presId="urn:microsoft.com/office/officeart/2005/8/layout/hierarchy6"/>
    <dgm:cxn modelId="{F30FA37C-2F6D-4D56-A029-8397E3894EE6}" type="presParOf" srcId="{67DA3133-D459-4B9F-8AF5-F9E0BF4FCA68}" destId="{311BD4B1-B274-4AB6-8856-F54E25AF76CC}" srcOrd="0" destOrd="0" presId="urn:microsoft.com/office/officeart/2005/8/layout/hierarchy6"/>
    <dgm:cxn modelId="{DC5DA5B5-6CFD-4CEE-924A-205EC65F65DD}" type="presParOf" srcId="{67DA3133-D459-4B9F-8AF5-F9E0BF4FCA68}" destId="{2D402044-185D-4CA4-A643-6E6CD460679D}" srcOrd="1" destOrd="0" presId="urn:microsoft.com/office/officeart/2005/8/layout/hierarchy6"/>
    <dgm:cxn modelId="{E01C5103-38A0-44E7-B098-818F5154F668}" type="presParOf" srcId="{85F177EC-ED5C-436B-9A41-B48A33BE6E92}" destId="{E3007CE8-AA6D-4027-8DA6-F2FC3FE24565}" srcOrd="2" destOrd="0" presId="urn:microsoft.com/office/officeart/2005/8/layout/hierarchy6"/>
    <dgm:cxn modelId="{6BDDDEB7-4E46-47CD-BB75-D194E0C4B6AC}" type="presParOf" srcId="{85F177EC-ED5C-436B-9A41-B48A33BE6E92}" destId="{E222C395-F10E-4987-A654-5306BE05EF7E}" srcOrd="3" destOrd="0" presId="urn:microsoft.com/office/officeart/2005/8/layout/hierarchy6"/>
    <dgm:cxn modelId="{D1EB38B6-0CAE-4156-A9DA-09890F3D7435}" type="presParOf" srcId="{E222C395-F10E-4987-A654-5306BE05EF7E}" destId="{EABBA561-C082-42AD-9F41-84F5C1DAFE9D}" srcOrd="0" destOrd="0" presId="urn:microsoft.com/office/officeart/2005/8/layout/hierarchy6"/>
    <dgm:cxn modelId="{EB3C3CEB-D2EF-4720-857C-567268C67873}" type="presParOf" srcId="{E222C395-F10E-4987-A654-5306BE05EF7E}" destId="{D7551A73-62C3-47AF-BA53-D3F9AD7B3378}" srcOrd="1" destOrd="0" presId="urn:microsoft.com/office/officeart/2005/8/layout/hierarchy6"/>
    <dgm:cxn modelId="{625750C7-CD3B-48A1-8A8E-EA3070AE8E64}" type="presParOf" srcId="{D7551A73-62C3-47AF-BA53-D3F9AD7B3378}" destId="{835AB053-22B5-466B-9285-BB56422DC886}" srcOrd="0" destOrd="0" presId="urn:microsoft.com/office/officeart/2005/8/layout/hierarchy6"/>
    <dgm:cxn modelId="{C7AF2534-6E3F-47BF-98B9-E60F3AB18A62}" type="presParOf" srcId="{D7551A73-62C3-47AF-BA53-D3F9AD7B3378}" destId="{AF66B1FF-3A7F-4050-A320-37699E95C7F1}" srcOrd="1" destOrd="0" presId="urn:microsoft.com/office/officeart/2005/8/layout/hierarchy6"/>
    <dgm:cxn modelId="{3D679402-EA0B-4040-BAF1-1E16684DBEC7}" type="presParOf" srcId="{AF66B1FF-3A7F-4050-A320-37699E95C7F1}" destId="{6E0AA6DD-6E74-47BC-ABBC-994A584B6A7C}" srcOrd="0" destOrd="0" presId="urn:microsoft.com/office/officeart/2005/8/layout/hierarchy6"/>
    <dgm:cxn modelId="{1CDB7FCD-671E-4AED-B65D-29D8C2B46599}" type="presParOf" srcId="{AF66B1FF-3A7F-4050-A320-37699E95C7F1}" destId="{ABEDD5F2-E38A-499A-B432-AC6942C38C7D}" srcOrd="1" destOrd="0" presId="urn:microsoft.com/office/officeart/2005/8/layout/hierarchy6"/>
    <dgm:cxn modelId="{101903D5-5C6A-48FC-B107-148FC0C85FF5}" type="presParOf" srcId="{85F177EC-ED5C-436B-9A41-B48A33BE6E92}" destId="{23F280EC-5489-4C5B-B236-9C4EB68EA1E1}" srcOrd="4" destOrd="0" presId="urn:microsoft.com/office/officeart/2005/8/layout/hierarchy6"/>
    <dgm:cxn modelId="{70F13A66-12AC-4486-AF1E-AE9F9E0F9C13}" type="presParOf" srcId="{85F177EC-ED5C-436B-9A41-B48A33BE6E92}" destId="{C092A77C-A603-4FE2-B411-150653D5A8F9}" srcOrd="5" destOrd="0" presId="urn:microsoft.com/office/officeart/2005/8/layout/hierarchy6"/>
    <dgm:cxn modelId="{BC7CA665-1A63-4EA9-BB8C-E3CD55F8A166}" type="presParOf" srcId="{C092A77C-A603-4FE2-B411-150653D5A8F9}" destId="{5663ABAA-02BC-4532-9E5A-F0B8E6557657}" srcOrd="0" destOrd="0" presId="urn:microsoft.com/office/officeart/2005/8/layout/hierarchy6"/>
    <dgm:cxn modelId="{59E5D256-5F67-4CCA-B152-2E82AE2D0979}" type="presParOf" srcId="{C092A77C-A603-4FE2-B411-150653D5A8F9}" destId="{3AE89F4C-79CE-41D7-8595-C99A339B8232}" srcOrd="1" destOrd="0" presId="urn:microsoft.com/office/officeart/2005/8/layout/hierarchy6"/>
    <dgm:cxn modelId="{725AD696-94EF-4332-AA48-3FEF13F5EBB3}" type="presParOf" srcId="{3AE89F4C-79CE-41D7-8595-C99A339B8232}" destId="{99287982-F360-4E6D-BC10-FF8D771F7FFF}" srcOrd="0" destOrd="0" presId="urn:microsoft.com/office/officeart/2005/8/layout/hierarchy6"/>
    <dgm:cxn modelId="{148B3BEE-004A-4344-A6B8-24876270892F}" type="presParOf" srcId="{3AE89F4C-79CE-41D7-8595-C99A339B8232}" destId="{F3CA15DF-3270-43AB-9DB5-C92755431F46}" srcOrd="1" destOrd="0" presId="urn:microsoft.com/office/officeart/2005/8/layout/hierarchy6"/>
    <dgm:cxn modelId="{8C526C87-0A86-49B4-A7ED-BAF47B844DC8}" type="presParOf" srcId="{F3CA15DF-3270-43AB-9DB5-C92755431F46}" destId="{AAB858D3-F494-421D-9B24-E15F71341E70}" srcOrd="0" destOrd="0" presId="urn:microsoft.com/office/officeart/2005/8/layout/hierarchy6"/>
    <dgm:cxn modelId="{7033C167-B9A4-4927-B883-C3AC84D242FC}" type="presParOf" srcId="{F3CA15DF-3270-43AB-9DB5-C92755431F46}" destId="{004571EA-84EE-4AE9-8F88-475654C968C8}" srcOrd="1" destOrd="0" presId="urn:microsoft.com/office/officeart/2005/8/layout/hierarchy6"/>
    <dgm:cxn modelId="{AD6A0110-EE3C-44B5-9EE0-C6A807A003A2}" type="presParOf" srcId="{059887EC-8E33-44B9-B6BD-4D2C64A173DA}" destId="{8A03939E-8BE9-4BCB-9CCF-A588A79B953D}" srcOrd="1" destOrd="0" presId="urn:microsoft.com/office/officeart/2005/8/layout/hierarchy6"/>
    <dgm:cxn modelId="{8934D514-E3EB-4198-B4AE-F1D617A2381B}" type="presParOf" srcId="{8A03939E-8BE9-4BCB-9CCF-A588A79B953D}" destId="{4BD51FC7-C63A-4740-9360-FD131A66E153}" srcOrd="0" destOrd="0" presId="urn:microsoft.com/office/officeart/2005/8/layout/hierarchy6"/>
    <dgm:cxn modelId="{08C4BD74-D431-4BDD-BE5B-5B1FB50A1776}" type="presParOf" srcId="{4BD51FC7-C63A-4740-9360-FD131A66E153}" destId="{9A2DC4CD-C670-474A-9FFD-EBAD21EE5ED2}" srcOrd="0" destOrd="0" presId="urn:microsoft.com/office/officeart/2005/8/layout/hierarchy6"/>
    <dgm:cxn modelId="{2AECDE24-2CEF-42C9-BF98-64CE415EEE50}" type="presParOf" srcId="{4BD51FC7-C63A-4740-9360-FD131A66E153}" destId="{4149249D-E105-4716-A05B-91DBC519CC59}" srcOrd="1" destOrd="0" presId="urn:microsoft.com/office/officeart/2005/8/layout/hierarchy6"/>
    <dgm:cxn modelId="{BB9B1283-1621-4208-9179-7F68734CCFB0}" type="presParOf" srcId="{8A03939E-8BE9-4BCB-9CCF-A588A79B953D}" destId="{42F434ED-784A-4EF2-9FBA-9020C271EBCE}" srcOrd="1" destOrd="0" presId="urn:microsoft.com/office/officeart/2005/8/layout/hierarchy6"/>
    <dgm:cxn modelId="{44E0E5AC-D303-4CA3-A54E-94B75B727B93}" type="presParOf" srcId="{42F434ED-784A-4EF2-9FBA-9020C271EBCE}" destId="{AFDD64FA-B350-4ECB-BFB6-1B81C09ECD4A}" srcOrd="0" destOrd="0" presId="urn:microsoft.com/office/officeart/2005/8/layout/hierarchy6"/>
    <dgm:cxn modelId="{78C6681B-E924-48AB-A26E-D603808FAA0F}" type="presParOf" srcId="{8A03939E-8BE9-4BCB-9CCF-A588A79B953D}" destId="{26BA8C3F-AC89-4E59-AAFE-C67BC25EDEA6}" srcOrd="2" destOrd="0" presId="urn:microsoft.com/office/officeart/2005/8/layout/hierarchy6"/>
    <dgm:cxn modelId="{67935E6A-0041-445C-88E6-C9B811B57DAD}" type="presParOf" srcId="{26BA8C3F-AC89-4E59-AAFE-C67BC25EDEA6}" destId="{0421DBB4-A8B6-42BD-8CD1-8AA5FD874CF1}" srcOrd="0" destOrd="0" presId="urn:microsoft.com/office/officeart/2005/8/layout/hierarchy6"/>
    <dgm:cxn modelId="{2F931EC4-B5CF-428A-BE09-330BA7244DE5}" type="presParOf" srcId="{26BA8C3F-AC89-4E59-AAFE-C67BC25EDEA6}" destId="{729566A2-DEDA-464C-AC46-888EF08D703B}" srcOrd="1" destOrd="0" presId="urn:microsoft.com/office/officeart/2005/8/layout/hierarchy6"/>
    <dgm:cxn modelId="{4EE30AC2-2FDA-4171-B8D1-FBBCC51275E2}" type="presParOf" srcId="{8A03939E-8BE9-4BCB-9CCF-A588A79B953D}" destId="{31DB8EB6-6D80-4D6E-B65B-B201F4FBED24}" srcOrd="3" destOrd="0" presId="urn:microsoft.com/office/officeart/2005/8/layout/hierarchy6"/>
    <dgm:cxn modelId="{3D7E8063-7D34-4185-837E-280FEED64E6E}" type="presParOf" srcId="{31DB8EB6-6D80-4D6E-B65B-B201F4FBED24}" destId="{251511F3-409D-4798-8346-750EE6D60FFE}" srcOrd="0" destOrd="0" presId="urn:microsoft.com/office/officeart/2005/8/layout/hierarchy6"/>
    <dgm:cxn modelId="{2DD6CDF1-3B36-4558-AEC0-CCDF9EF117B2}" type="presParOf" srcId="{8A03939E-8BE9-4BCB-9CCF-A588A79B953D}" destId="{B8EEDD40-8FE4-43AB-830A-E09F0809611D}" srcOrd="4" destOrd="0" presId="urn:microsoft.com/office/officeart/2005/8/layout/hierarchy6"/>
    <dgm:cxn modelId="{2B8FA884-A304-483B-8670-33BCECBDD149}" type="presParOf" srcId="{B8EEDD40-8FE4-43AB-830A-E09F0809611D}" destId="{D89C177A-1AF7-4A02-BBCB-94A001F4ADFD}" srcOrd="0" destOrd="0" presId="urn:microsoft.com/office/officeart/2005/8/layout/hierarchy6"/>
    <dgm:cxn modelId="{13947059-92F1-4226-ACF4-61BD9CEE1FFA}" type="presParOf" srcId="{B8EEDD40-8FE4-43AB-830A-E09F0809611D}" destId="{92264BEC-047A-4336-B846-5D1EA9A5AE6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A0844-72E8-4BB6-AE90-1CE7AFB15058}">
      <dsp:nvSpPr>
        <dsp:cNvPr id="0" name=""/>
        <dsp:cNvSpPr/>
      </dsp:nvSpPr>
      <dsp:spPr>
        <a:xfrm>
          <a:off x="658635" y="558930"/>
          <a:ext cx="727234" cy="7272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C3CAFE-7103-468D-A23F-319B5386FCE9}">
      <dsp:nvSpPr>
        <dsp:cNvPr id="0" name=""/>
        <dsp:cNvSpPr/>
      </dsp:nvSpPr>
      <dsp:spPr>
        <a:xfrm>
          <a:off x="5979" y="1430846"/>
          <a:ext cx="2077812" cy="745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IN" sz="1600" kern="1200" dirty="0"/>
            <a:t>Inconsistent quality and coverage</a:t>
          </a:r>
          <a:endParaRPr lang="en-US" sz="1600" kern="1200" dirty="0"/>
        </a:p>
      </dsp:txBody>
      <dsp:txXfrm>
        <a:off x="5979" y="1430846"/>
        <a:ext cx="2077812" cy="745818"/>
      </dsp:txXfrm>
    </dsp:sp>
    <dsp:sp modelId="{86656CF7-E0EA-41F8-B621-9E4DFA4B66F3}">
      <dsp:nvSpPr>
        <dsp:cNvPr id="0" name=""/>
        <dsp:cNvSpPr/>
      </dsp:nvSpPr>
      <dsp:spPr>
        <a:xfrm>
          <a:off x="5979" y="2243958"/>
          <a:ext cx="2077812" cy="1679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/>
            <a:t>Clauson, K. A; </a:t>
          </a:r>
          <a:r>
            <a:rPr lang="en-IN" sz="1200" kern="1200" dirty="0" err="1"/>
            <a:t>Polen</a:t>
          </a:r>
          <a:r>
            <a:rPr lang="en-IN" sz="1200" kern="1200" dirty="0"/>
            <a:t>, H. H; Boulos, M. N K.; </a:t>
          </a:r>
          <a:r>
            <a:rPr lang="en-IN" sz="1200" kern="1200" dirty="0" err="1"/>
            <a:t>Dzenowagis</a:t>
          </a:r>
          <a:r>
            <a:rPr lang="en-IN" sz="1200" kern="1200" dirty="0"/>
            <a:t>, J. H (18 November 2008). "Scope, Completeness, and Accuracy of Drug Information in Wikipedia". Annals of Pharmacotherapy 42 (12): 1814–1821. doi:10.1345/aph.1L474. PMID 19017825.</a:t>
          </a:r>
          <a:endParaRPr lang="en-US" sz="1200" kern="1200" dirty="0"/>
        </a:p>
      </dsp:txBody>
      <dsp:txXfrm>
        <a:off x="5979" y="2243958"/>
        <a:ext cx="2077812" cy="1679658"/>
      </dsp:txXfrm>
    </dsp:sp>
    <dsp:sp modelId="{4ED9BF2D-760F-49EF-B417-491FDF5767A8}">
      <dsp:nvSpPr>
        <dsp:cNvPr id="0" name=""/>
        <dsp:cNvSpPr/>
      </dsp:nvSpPr>
      <dsp:spPr>
        <a:xfrm>
          <a:off x="2815513" y="558930"/>
          <a:ext cx="727234" cy="7272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EDA840-F499-4788-9003-FFD66C50A57D}">
      <dsp:nvSpPr>
        <dsp:cNvPr id="0" name=""/>
        <dsp:cNvSpPr/>
      </dsp:nvSpPr>
      <dsp:spPr>
        <a:xfrm>
          <a:off x="2447409" y="1430846"/>
          <a:ext cx="2077812" cy="745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600" kern="1200" dirty="0"/>
            <a:t>Changes are reviewed, but not systematically</a:t>
          </a:r>
          <a:endParaRPr lang="en-US" sz="1600" kern="1200" dirty="0"/>
        </a:p>
      </dsp:txBody>
      <dsp:txXfrm>
        <a:off x="2447409" y="1430846"/>
        <a:ext cx="2077812" cy="745818"/>
      </dsp:txXfrm>
    </dsp:sp>
    <dsp:sp modelId="{9824CFF7-EF18-4B4E-9F2C-81AD41646D2C}">
      <dsp:nvSpPr>
        <dsp:cNvPr id="0" name=""/>
        <dsp:cNvSpPr/>
      </dsp:nvSpPr>
      <dsp:spPr>
        <a:xfrm>
          <a:off x="2447409" y="2243958"/>
          <a:ext cx="2077812" cy="1679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443990-421E-45D9-833E-62FD641B48CF}">
      <dsp:nvSpPr>
        <dsp:cNvPr id="0" name=""/>
        <dsp:cNvSpPr/>
      </dsp:nvSpPr>
      <dsp:spPr>
        <a:xfrm>
          <a:off x="5493760" y="558930"/>
          <a:ext cx="727234" cy="7272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CFE093-87DC-4842-9B99-BD46C5B9CB33}">
      <dsp:nvSpPr>
        <dsp:cNvPr id="0" name=""/>
        <dsp:cNvSpPr/>
      </dsp:nvSpPr>
      <dsp:spPr>
        <a:xfrm>
          <a:off x="4888839" y="1430846"/>
          <a:ext cx="2077812" cy="745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IN" sz="1600" kern="1200" dirty="0"/>
            <a:t>Clinicians/academics/</a:t>
          </a:r>
          <a:br>
            <a:rPr lang="en-IN" sz="1600" kern="1200" dirty="0"/>
          </a:br>
          <a:r>
            <a:rPr lang="en-IN" sz="1600" kern="1200" dirty="0"/>
            <a:t>researchers often want credit for their work</a:t>
          </a:r>
          <a:endParaRPr lang="en-US" sz="1600" kern="1200" dirty="0"/>
        </a:p>
      </dsp:txBody>
      <dsp:txXfrm>
        <a:off x="4888839" y="1430846"/>
        <a:ext cx="2077812" cy="745818"/>
      </dsp:txXfrm>
    </dsp:sp>
    <dsp:sp modelId="{862F6A00-8EF5-4731-8C55-92901709D0CD}">
      <dsp:nvSpPr>
        <dsp:cNvPr id="0" name=""/>
        <dsp:cNvSpPr/>
      </dsp:nvSpPr>
      <dsp:spPr>
        <a:xfrm>
          <a:off x="4888839" y="2243958"/>
          <a:ext cx="2077812" cy="1679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/>
            <a:t>More than a mention in the “history” tab</a:t>
          </a:r>
          <a:endParaRPr lang="en-US" sz="1200" kern="1200" dirty="0"/>
        </a:p>
      </dsp:txBody>
      <dsp:txXfrm>
        <a:off x="4888839" y="2243958"/>
        <a:ext cx="2077812" cy="1679658"/>
      </dsp:txXfrm>
    </dsp:sp>
    <dsp:sp modelId="{F5C23237-61D2-4EF2-848C-D324348010C9}">
      <dsp:nvSpPr>
        <dsp:cNvPr id="0" name=""/>
        <dsp:cNvSpPr/>
      </dsp:nvSpPr>
      <dsp:spPr>
        <a:xfrm>
          <a:off x="7618784" y="558930"/>
          <a:ext cx="727234" cy="72723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04BED-DEC5-4730-9646-52C88E5C57BE}">
      <dsp:nvSpPr>
        <dsp:cNvPr id="0" name=""/>
        <dsp:cNvSpPr/>
      </dsp:nvSpPr>
      <dsp:spPr>
        <a:xfrm>
          <a:off x="7330269" y="1430846"/>
          <a:ext cx="2077812" cy="745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IN" sz="1600" kern="1200" dirty="0"/>
            <a:t>A shortage of images</a:t>
          </a:r>
          <a:endParaRPr lang="en-US" sz="1600" kern="1200" dirty="0"/>
        </a:p>
      </dsp:txBody>
      <dsp:txXfrm>
        <a:off x="7330269" y="1430846"/>
        <a:ext cx="2077812" cy="745818"/>
      </dsp:txXfrm>
    </dsp:sp>
    <dsp:sp modelId="{887E4896-43AC-4D10-AA72-0FE29F4A8CA5}">
      <dsp:nvSpPr>
        <dsp:cNvPr id="0" name=""/>
        <dsp:cNvSpPr/>
      </dsp:nvSpPr>
      <dsp:spPr>
        <a:xfrm>
          <a:off x="7330269" y="2243958"/>
          <a:ext cx="2077812" cy="1679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/>
            <a:t>Can not simply use any image on the internet due to copyright</a:t>
          </a:r>
          <a:endParaRPr lang="en-US" sz="1200" kern="1200" dirty="0"/>
        </a:p>
      </dsp:txBody>
      <dsp:txXfrm>
        <a:off x="7330269" y="2243958"/>
        <a:ext cx="2077812" cy="1679658"/>
      </dsp:txXfrm>
    </dsp:sp>
    <dsp:sp modelId="{C7582608-1341-4D20-B06F-6F6D40F9B3F6}">
      <dsp:nvSpPr>
        <dsp:cNvPr id="0" name=""/>
        <dsp:cNvSpPr/>
      </dsp:nvSpPr>
      <dsp:spPr>
        <a:xfrm>
          <a:off x="10269141" y="558930"/>
          <a:ext cx="727234" cy="72723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23CDC-95A7-4499-8537-D383C31AB96C}">
      <dsp:nvSpPr>
        <dsp:cNvPr id="0" name=""/>
        <dsp:cNvSpPr/>
      </dsp:nvSpPr>
      <dsp:spPr>
        <a:xfrm>
          <a:off x="9771698" y="1430846"/>
          <a:ext cx="2077812" cy="745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IN" sz="1600" kern="1200"/>
            <a:t>Cannot incorporate original research</a:t>
          </a:r>
          <a:endParaRPr lang="en-US" sz="1600" kern="1200"/>
        </a:p>
      </dsp:txBody>
      <dsp:txXfrm>
        <a:off x="9771698" y="1430846"/>
        <a:ext cx="2077812" cy="745818"/>
      </dsp:txXfrm>
    </dsp:sp>
    <dsp:sp modelId="{C424D923-A5C2-4CD7-827D-28DDCD659C36}">
      <dsp:nvSpPr>
        <dsp:cNvPr id="0" name=""/>
        <dsp:cNvSpPr/>
      </dsp:nvSpPr>
      <dsp:spPr>
        <a:xfrm>
          <a:off x="9771698" y="2243958"/>
          <a:ext cx="2077812" cy="1679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97752-BE97-408D-A530-95CB435AFEE5}">
      <dsp:nvSpPr>
        <dsp:cNvPr id="0" name=""/>
        <dsp:cNvSpPr/>
      </dsp:nvSpPr>
      <dsp:spPr>
        <a:xfrm>
          <a:off x="575748" y="928833"/>
          <a:ext cx="612773" cy="6127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BBF97A-F3C9-4E88-BFF9-E1EAE2AA5EAD}">
      <dsp:nvSpPr>
        <dsp:cNvPr id="0" name=""/>
        <dsp:cNvSpPr/>
      </dsp:nvSpPr>
      <dsp:spPr>
        <a:xfrm>
          <a:off x="6744" y="1633768"/>
          <a:ext cx="1750781" cy="998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600" kern="1200" dirty="0"/>
            <a:t>Maintenance costs, subscription costs, advertising</a:t>
          </a:r>
          <a:endParaRPr lang="en-US" sz="1600" kern="1200" dirty="0"/>
        </a:p>
      </dsp:txBody>
      <dsp:txXfrm>
        <a:off x="6744" y="1633768"/>
        <a:ext cx="1750781" cy="998342"/>
      </dsp:txXfrm>
    </dsp:sp>
    <dsp:sp modelId="{EA523FFF-BE8D-41AF-AF52-096FE7AF9C9C}">
      <dsp:nvSpPr>
        <dsp:cNvPr id="0" name=""/>
        <dsp:cNvSpPr/>
      </dsp:nvSpPr>
      <dsp:spPr>
        <a:xfrm>
          <a:off x="6744" y="2674976"/>
          <a:ext cx="1750781" cy="397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6F2C43-EB26-44E9-9ADF-CEA38B7A637E}">
      <dsp:nvSpPr>
        <dsp:cNvPr id="0" name=""/>
        <dsp:cNvSpPr/>
      </dsp:nvSpPr>
      <dsp:spPr>
        <a:xfrm>
          <a:off x="2632916" y="928833"/>
          <a:ext cx="612773" cy="6127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E47DDC-CB43-4231-BFCA-3C7EE1761F02}">
      <dsp:nvSpPr>
        <dsp:cNvPr id="0" name=""/>
        <dsp:cNvSpPr/>
      </dsp:nvSpPr>
      <dsp:spPr>
        <a:xfrm>
          <a:off x="2063912" y="1633768"/>
          <a:ext cx="1750781" cy="998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600" kern="1200" dirty="0"/>
            <a:t>Most are paywalled to readers</a:t>
          </a:r>
          <a:endParaRPr lang="en-US" sz="1600" kern="1200" dirty="0"/>
        </a:p>
      </dsp:txBody>
      <dsp:txXfrm>
        <a:off x="2063912" y="1633768"/>
        <a:ext cx="1750781" cy="998342"/>
      </dsp:txXfrm>
    </dsp:sp>
    <dsp:sp modelId="{B39EB478-FBC6-4AD4-93EC-26030DDEA35E}">
      <dsp:nvSpPr>
        <dsp:cNvPr id="0" name=""/>
        <dsp:cNvSpPr/>
      </dsp:nvSpPr>
      <dsp:spPr>
        <a:xfrm>
          <a:off x="2063912" y="2674976"/>
          <a:ext cx="1750781" cy="397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C8F67A-902E-40D2-A7B4-B4B921F7400D}">
      <dsp:nvSpPr>
        <dsp:cNvPr id="0" name=""/>
        <dsp:cNvSpPr/>
      </dsp:nvSpPr>
      <dsp:spPr>
        <a:xfrm>
          <a:off x="4690084" y="928833"/>
          <a:ext cx="612773" cy="61277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E379E-883D-4694-80D7-BEB47DA0E534}">
      <dsp:nvSpPr>
        <dsp:cNvPr id="0" name=""/>
        <dsp:cNvSpPr/>
      </dsp:nvSpPr>
      <dsp:spPr>
        <a:xfrm>
          <a:off x="4121080" y="1633768"/>
          <a:ext cx="1750781" cy="998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600" kern="1200" dirty="0"/>
            <a:t>Non-paywalled journals charge authors (article processing charge)</a:t>
          </a:r>
          <a:endParaRPr lang="en-US" sz="1600" kern="1200" dirty="0"/>
        </a:p>
      </dsp:txBody>
      <dsp:txXfrm>
        <a:off x="4121080" y="1633768"/>
        <a:ext cx="1750781" cy="998342"/>
      </dsp:txXfrm>
    </dsp:sp>
    <dsp:sp modelId="{EAE7A948-EB5B-402F-9EF8-32FB348FEDA5}">
      <dsp:nvSpPr>
        <dsp:cNvPr id="0" name=""/>
        <dsp:cNvSpPr/>
      </dsp:nvSpPr>
      <dsp:spPr>
        <a:xfrm>
          <a:off x="4121080" y="2674976"/>
          <a:ext cx="1750781" cy="397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… Some charge both authors and readers!</a:t>
          </a:r>
          <a:endParaRPr lang="en-US" sz="1200" kern="1200"/>
        </a:p>
      </dsp:txBody>
      <dsp:txXfrm>
        <a:off x="4121080" y="2674976"/>
        <a:ext cx="1750781" cy="397139"/>
      </dsp:txXfrm>
    </dsp:sp>
    <dsp:sp modelId="{45298C61-2E6D-48A5-97FF-C3B3A2032E31}">
      <dsp:nvSpPr>
        <dsp:cNvPr id="0" name=""/>
        <dsp:cNvSpPr/>
      </dsp:nvSpPr>
      <dsp:spPr>
        <a:xfrm>
          <a:off x="6747252" y="928833"/>
          <a:ext cx="612773" cy="61277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E30E06-6EA7-440F-83A3-3051A798A029}">
      <dsp:nvSpPr>
        <dsp:cNvPr id="0" name=""/>
        <dsp:cNvSpPr/>
      </dsp:nvSpPr>
      <dsp:spPr>
        <a:xfrm>
          <a:off x="6178248" y="1633768"/>
          <a:ext cx="1750781" cy="998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600" kern="1200"/>
            <a:t>Copyright of images</a:t>
          </a:r>
          <a:endParaRPr lang="en-US" sz="1600" kern="1200"/>
        </a:p>
      </dsp:txBody>
      <dsp:txXfrm>
        <a:off x="6178248" y="1633768"/>
        <a:ext cx="1750781" cy="998342"/>
      </dsp:txXfrm>
    </dsp:sp>
    <dsp:sp modelId="{3902754B-8228-48AD-96B8-4BBE9E26AAF8}">
      <dsp:nvSpPr>
        <dsp:cNvPr id="0" name=""/>
        <dsp:cNvSpPr/>
      </dsp:nvSpPr>
      <dsp:spPr>
        <a:xfrm>
          <a:off x="6178248" y="2674976"/>
          <a:ext cx="1750781" cy="397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B51830-1ED1-4BCC-80AA-08BCAF8A8615}">
      <dsp:nvSpPr>
        <dsp:cNvPr id="0" name=""/>
        <dsp:cNvSpPr/>
      </dsp:nvSpPr>
      <dsp:spPr>
        <a:xfrm>
          <a:off x="8804420" y="928833"/>
          <a:ext cx="612773" cy="61277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68A38A-66BC-40B2-8147-1878526E0547}">
      <dsp:nvSpPr>
        <dsp:cNvPr id="0" name=""/>
        <dsp:cNvSpPr/>
      </dsp:nvSpPr>
      <dsp:spPr>
        <a:xfrm>
          <a:off x="8235416" y="1633768"/>
          <a:ext cx="1750781" cy="998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600" kern="1200"/>
            <a:t>Limited readership (size and demographics)</a:t>
          </a:r>
          <a:endParaRPr lang="en-US" sz="1600" kern="1200"/>
        </a:p>
      </dsp:txBody>
      <dsp:txXfrm>
        <a:off x="8235416" y="1633768"/>
        <a:ext cx="1750781" cy="998342"/>
      </dsp:txXfrm>
    </dsp:sp>
    <dsp:sp modelId="{6F364BD9-6814-48CA-8C2D-72161FA5E1B0}">
      <dsp:nvSpPr>
        <dsp:cNvPr id="0" name=""/>
        <dsp:cNvSpPr/>
      </dsp:nvSpPr>
      <dsp:spPr>
        <a:xfrm>
          <a:off x="8235416" y="2674976"/>
          <a:ext cx="1750781" cy="397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A72D4B-AAAA-43C5-B9D8-98A0AF64456A}">
      <dsp:nvSpPr>
        <dsp:cNvPr id="0" name=""/>
        <dsp:cNvSpPr/>
      </dsp:nvSpPr>
      <dsp:spPr>
        <a:xfrm>
          <a:off x="10861588" y="928833"/>
          <a:ext cx="612773" cy="61277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B784F8-D73E-4FD6-82FF-E3EB9A57C560}">
      <dsp:nvSpPr>
        <dsp:cNvPr id="0" name=""/>
        <dsp:cNvSpPr/>
      </dsp:nvSpPr>
      <dsp:spPr>
        <a:xfrm>
          <a:off x="10292584" y="1633768"/>
          <a:ext cx="1750781" cy="998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600" kern="1200" dirty="0"/>
            <a:t>Rigid, unchanging articles become out of date</a:t>
          </a:r>
          <a:endParaRPr lang="en-US" sz="1600" kern="1200" dirty="0"/>
        </a:p>
      </dsp:txBody>
      <dsp:txXfrm>
        <a:off x="10292584" y="1633768"/>
        <a:ext cx="1750781" cy="998342"/>
      </dsp:txXfrm>
    </dsp:sp>
    <dsp:sp modelId="{0757A544-6E89-4509-9002-9FE8A9D81CBB}">
      <dsp:nvSpPr>
        <dsp:cNvPr id="0" name=""/>
        <dsp:cNvSpPr/>
      </dsp:nvSpPr>
      <dsp:spPr>
        <a:xfrm>
          <a:off x="10292584" y="2674976"/>
          <a:ext cx="1750781" cy="397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C177A-1AF7-4A02-BBCB-94A001F4ADFD}">
      <dsp:nvSpPr>
        <dsp:cNvPr id="0" name=""/>
        <dsp:cNvSpPr/>
      </dsp:nvSpPr>
      <dsp:spPr>
        <a:xfrm>
          <a:off x="0" y="2505673"/>
          <a:ext cx="8861832" cy="1073039"/>
        </a:xfrm>
        <a:prstGeom prst="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800" kern="1200" dirty="0"/>
            <a:t>Example</a:t>
          </a:r>
          <a:endParaRPr lang="en-GB" sz="3800" kern="1200" dirty="0"/>
        </a:p>
      </dsp:txBody>
      <dsp:txXfrm>
        <a:off x="0" y="2505673"/>
        <a:ext cx="2658549" cy="1073039"/>
      </dsp:txXfrm>
    </dsp:sp>
    <dsp:sp modelId="{0421DBB4-A8B6-42BD-8CD1-8AA5FD874CF1}">
      <dsp:nvSpPr>
        <dsp:cNvPr id="0" name=""/>
        <dsp:cNvSpPr/>
      </dsp:nvSpPr>
      <dsp:spPr>
        <a:xfrm>
          <a:off x="0" y="1252916"/>
          <a:ext cx="8861832" cy="1073039"/>
        </a:xfrm>
        <a:prstGeom prst="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800" kern="1200" dirty="0"/>
            <a:t>Format</a:t>
          </a:r>
          <a:endParaRPr lang="en-GB" sz="3800" kern="1200" dirty="0"/>
        </a:p>
      </dsp:txBody>
      <dsp:txXfrm>
        <a:off x="0" y="1252916"/>
        <a:ext cx="2658549" cy="1073039"/>
      </dsp:txXfrm>
    </dsp:sp>
    <dsp:sp modelId="{9A2DC4CD-C670-474A-9FFD-EBAD21EE5ED2}">
      <dsp:nvSpPr>
        <dsp:cNvPr id="0" name=""/>
        <dsp:cNvSpPr/>
      </dsp:nvSpPr>
      <dsp:spPr>
        <a:xfrm>
          <a:off x="0" y="159"/>
          <a:ext cx="8861832" cy="1073039"/>
        </a:xfrm>
        <a:prstGeom prst="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800" kern="1200" dirty="0"/>
            <a:t>Host</a:t>
          </a:r>
          <a:endParaRPr lang="en-GB" sz="3800" kern="1200" dirty="0"/>
        </a:p>
      </dsp:txBody>
      <dsp:txXfrm>
        <a:off x="0" y="159"/>
        <a:ext cx="2658549" cy="1073039"/>
      </dsp:txXfrm>
    </dsp:sp>
    <dsp:sp modelId="{27DD7676-6B03-4787-87C7-03A561F7E6F6}">
      <dsp:nvSpPr>
        <dsp:cNvPr id="0" name=""/>
        <dsp:cNvSpPr/>
      </dsp:nvSpPr>
      <dsp:spPr>
        <a:xfrm>
          <a:off x="4147064" y="90018"/>
          <a:ext cx="3049015" cy="8985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shade val="8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shade val="8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/>
            <a:t>Wikipedia Sister project</a:t>
          </a:r>
          <a:endParaRPr lang="en-GB" sz="2100" kern="1200" dirty="0"/>
        </a:p>
      </dsp:txBody>
      <dsp:txXfrm>
        <a:off x="4173383" y="116337"/>
        <a:ext cx="2996377" cy="845949"/>
      </dsp:txXfrm>
    </dsp:sp>
    <dsp:sp modelId="{AC41BF45-F791-439B-96CF-9AD75C15A15D}">
      <dsp:nvSpPr>
        <dsp:cNvPr id="0" name=""/>
        <dsp:cNvSpPr/>
      </dsp:nvSpPr>
      <dsp:spPr>
        <a:xfrm>
          <a:off x="3662272" y="988605"/>
          <a:ext cx="2009299" cy="359434"/>
        </a:xfrm>
        <a:custGeom>
          <a:avLst/>
          <a:gdLst/>
          <a:ahLst/>
          <a:cxnLst/>
          <a:rect l="0" t="0" r="0" b="0"/>
          <a:pathLst>
            <a:path>
              <a:moveTo>
                <a:pt x="2009299" y="0"/>
              </a:moveTo>
              <a:lnTo>
                <a:pt x="2009299" y="179717"/>
              </a:lnTo>
              <a:lnTo>
                <a:pt x="0" y="179717"/>
              </a:lnTo>
              <a:lnTo>
                <a:pt x="0" y="359434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D36070-A46A-4C41-BEF7-428052119FD0}">
      <dsp:nvSpPr>
        <dsp:cNvPr id="0" name=""/>
        <dsp:cNvSpPr/>
      </dsp:nvSpPr>
      <dsp:spPr>
        <a:xfrm>
          <a:off x="2859804" y="1348040"/>
          <a:ext cx="1604935" cy="8985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tint val="99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tint val="99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/>
            <a:t>In whole</a:t>
          </a:r>
          <a:endParaRPr lang="en-GB" sz="2100" kern="1200" dirty="0"/>
        </a:p>
      </dsp:txBody>
      <dsp:txXfrm>
        <a:off x="2886123" y="1374359"/>
        <a:ext cx="1552297" cy="845949"/>
      </dsp:txXfrm>
    </dsp:sp>
    <dsp:sp modelId="{549ADFB1-97EF-4E9D-887C-A75BC84A995E}">
      <dsp:nvSpPr>
        <dsp:cNvPr id="0" name=""/>
        <dsp:cNvSpPr/>
      </dsp:nvSpPr>
      <dsp:spPr>
        <a:xfrm>
          <a:off x="3616552" y="2246627"/>
          <a:ext cx="91440" cy="359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9434"/>
              </a:lnTo>
            </a:path>
          </a:pathLst>
        </a:custGeom>
        <a:noFill/>
        <a:ln w="127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BD4B1-B274-4AB6-8856-F54E25AF76CC}">
      <dsp:nvSpPr>
        <dsp:cNvPr id="0" name=""/>
        <dsp:cNvSpPr/>
      </dsp:nvSpPr>
      <dsp:spPr>
        <a:xfrm>
          <a:off x="2859804" y="2606062"/>
          <a:ext cx="1604935" cy="8985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tint val="8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tint val="8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 err="1"/>
            <a:t>WikiJournals</a:t>
          </a:r>
          <a:endParaRPr lang="en-GB" sz="2100" kern="1200" dirty="0"/>
        </a:p>
      </dsp:txBody>
      <dsp:txXfrm>
        <a:off x="2886123" y="2632381"/>
        <a:ext cx="1552297" cy="845949"/>
      </dsp:txXfrm>
    </dsp:sp>
    <dsp:sp modelId="{E3007CE8-AA6D-4027-8DA6-F2FC3FE24565}">
      <dsp:nvSpPr>
        <dsp:cNvPr id="0" name=""/>
        <dsp:cNvSpPr/>
      </dsp:nvSpPr>
      <dsp:spPr>
        <a:xfrm>
          <a:off x="5625852" y="988605"/>
          <a:ext cx="91440" cy="359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9434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BBA561-C082-42AD-9F41-84F5C1DAFE9D}">
      <dsp:nvSpPr>
        <dsp:cNvPr id="0" name=""/>
        <dsp:cNvSpPr/>
      </dsp:nvSpPr>
      <dsp:spPr>
        <a:xfrm>
          <a:off x="4869104" y="1348040"/>
          <a:ext cx="1604935" cy="8985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tint val="99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tint val="99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/>
            <a:t>In part</a:t>
          </a:r>
          <a:endParaRPr lang="en-GB" sz="2100" kern="1200" dirty="0"/>
        </a:p>
      </dsp:txBody>
      <dsp:txXfrm>
        <a:off x="4895423" y="1374359"/>
        <a:ext cx="1552297" cy="845949"/>
      </dsp:txXfrm>
    </dsp:sp>
    <dsp:sp modelId="{835AB053-22B5-466B-9285-BB56422DC886}">
      <dsp:nvSpPr>
        <dsp:cNvPr id="0" name=""/>
        <dsp:cNvSpPr/>
      </dsp:nvSpPr>
      <dsp:spPr>
        <a:xfrm>
          <a:off x="5625852" y="2246627"/>
          <a:ext cx="91440" cy="359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9434"/>
              </a:lnTo>
            </a:path>
          </a:pathLst>
        </a:custGeom>
        <a:noFill/>
        <a:ln w="127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0AA6DD-6E74-47BC-ABBC-994A584B6A7C}">
      <dsp:nvSpPr>
        <dsp:cNvPr id="0" name=""/>
        <dsp:cNvSpPr/>
      </dsp:nvSpPr>
      <dsp:spPr>
        <a:xfrm>
          <a:off x="4869104" y="2606062"/>
          <a:ext cx="1604935" cy="8985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tint val="8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tint val="8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/>
            <a:t>PLOS Genetics </a:t>
          </a:r>
          <a:endParaRPr lang="en-GB" sz="2100" kern="1200" dirty="0"/>
        </a:p>
      </dsp:txBody>
      <dsp:txXfrm>
        <a:off x="4895423" y="2632381"/>
        <a:ext cx="1552297" cy="845949"/>
      </dsp:txXfrm>
    </dsp:sp>
    <dsp:sp modelId="{23F280EC-5489-4C5B-B236-9C4EB68EA1E1}">
      <dsp:nvSpPr>
        <dsp:cNvPr id="0" name=""/>
        <dsp:cNvSpPr/>
      </dsp:nvSpPr>
      <dsp:spPr>
        <a:xfrm>
          <a:off x="5671572" y="988605"/>
          <a:ext cx="2009299" cy="359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717"/>
              </a:lnTo>
              <a:lnTo>
                <a:pt x="2009299" y="179717"/>
              </a:lnTo>
              <a:lnTo>
                <a:pt x="2009299" y="359434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63ABAA-02BC-4532-9E5A-F0B8E6557657}">
      <dsp:nvSpPr>
        <dsp:cNvPr id="0" name=""/>
        <dsp:cNvSpPr/>
      </dsp:nvSpPr>
      <dsp:spPr>
        <a:xfrm>
          <a:off x="6878404" y="1348040"/>
          <a:ext cx="1604935" cy="8985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tint val="99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tint val="99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/>
            <a:t>One-off</a:t>
          </a:r>
          <a:endParaRPr lang="en-GB" sz="2100" kern="1200" dirty="0"/>
        </a:p>
      </dsp:txBody>
      <dsp:txXfrm>
        <a:off x="6904723" y="1374359"/>
        <a:ext cx="1552297" cy="845949"/>
      </dsp:txXfrm>
    </dsp:sp>
    <dsp:sp modelId="{99287982-F360-4E6D-BC10-FF8D771F7FFF}">
      <dsp:nvSpPr>
        <dsp:cNvPr id="0" name=""/>
        <dsp:cNvSpPr/>
      </dsp:nvSpPr>
      <dsp:spPr>
        <a:xfrm>
          <a:off x="7635152" y="2246627"/>
          <a:ext cx="91440" cy="359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9434"/>
              </a:lnTo>
            </a:path>
          </a:pathLst>
        </a:custGeom>
        <a:noFill/>
        <a:ln w="127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B858D3-F494-421D-9B24-E15F71341E70}">
      <dsp:nvSpPr>
        <dsp:cNvPr id="0" name=""/>
        <dsp:cNvSpPr/>
      </dsp:nvSpPr>
      <dsp:spPr>
        <a:xfrm>
          <a:off x="6878404" y="2606062"/>
          <a:ext cx="1604935" cy="8985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tint val="8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tint val="8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/>
            <a:t>examples in negotiation</a:t>
          </a:r>
          <a:endParaRPr lang="en-GB" sz="2100" kern="1200" dirty="0"/>
        </a:p>
      </dsp:txBody>
      <dsp:txXfrm>
        <a:off x="6904723" y="2632381"/>
        <a:ext cx="1552297" cy="8459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D6ECF-09A3-E442-AE50-AAD4FA2396BE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A2D3A-8AD6-404F-BC5C-360774F2E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64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Approx</a:t>
            </a:r>
            <a:r>
              <a:rPr lang="en-US"/>
              <a:t> 10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A2D3A-8AD6-404F-BC5C-360774F2E8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97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BUT has its limitations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A2D3A-8AD6-404F-BC5C-360774F2E8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68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/>
              <a:t>WikiJMed</a:t>
            </a:r>
            <a:r>
              <a:rPr lang="en-AU" dirty="0"/>
              <a:t> was first, not expanded to group of three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A2D3A-8AD6-404F-BC5C-360774F2E8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87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AutoNum type="arabicPeriod"/>
            </a:pPr>
            <a:r>
              <a:rPr lang="en-AU" sz="1200" dirty="0">
                <a:latin typeface="+mn-lt"/>
                <a:ea typeface="Calibri"/>
                <a:cs typeface="Calibri"/>
                <a:sym typeface="Calibri"/>
              </a:rPr>
              <a:t>Articles are immediately open access in the journal</a:t>
            </a:r>
          </a:p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AutoNum type="arabicPeriod"/>
            </a:pPr>
            <a:r>
              <a:rPr lang="en-AU" sz="1200" dirty="0">
                <a:latin typeface="+mn-lt"/>
                <a:ea typeface="Calibri"/>
                <a:cs typeface="Calibri"/>
                <a:sym typeface="Calibri"/>
              </a:rPr>
              <a:t>neither the reader </a:t>
            </a:r>
            <a:r>
              <a:rPr lang="en-AU" sz="1200" i="1" dirty="0">
                <a:latin typeface="+mn-lt"/>
                <a:ea typeface="Calibri"/>
                <a:cs typeface="Calibri"/>
                <a:sym typeface="Calibri"/>
              </a:rPr>
              <a:t>nor the author </a:t>
            </a:r>
            <a:r>
              <a:rPr lang="en-AU" sz="1200" dirty="0">
                <a:latin typeface="+mn-lt"/>
                <a:ea typeface="Calibri"/>
                <a:cs typeface="Calibri"/>
                <a:sym typeface="Calibri"/>
              </a:rPr>
              <a:t>pays anything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A2D3A-8AD6-404F-BC5C-360774F2E8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20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A2D3A-8AD6-404F-BC5C-360774F2E87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42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d99fc4e43_0_71:notes"/>
          <p:cNvSpPr txBox="1"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Microsoft </a:t>
            </a:r>
            <a:r>
              <a:rPr lang="en-US" sz="12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Engineering Excellence</a:t>
            </a:r>
            <a:endParaRPr/>
          </a:p>
        </p:txBody>
      </p:sp>
      <p:sp>
        <p:nvSpPr>
          <p:cNvPr id="339" name="Google Shape;339;g3d99fc4e43_0_71:notes"/>
          <p:cNvSpPr txBox="1"/>
          <p:nvPr/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Microsoft Confidential</a:t>
            </a:r>
            <a:endParaRPr/>
          </a:p>
        </p:txBody>
      </p:sp>
      <p:sp>
        <p:nvSpPr>
          <p:cNvPr id="340" name="Google Shape;340;g3d99fc4e43_0_7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/>
          </a:p>
        </p:txBody>
      </p:sp>
      <p:sp>
        <p:nvSpPr>
          <p:cNvPr id="341" name="Google Shape;341;g3d99fc4e43_0_71:notes"/>
          <p:cNvSpPr txBox="1">
            <a:spLocks noGrp="1"/>
          </p:cNvSpPr>
          <p:nvPr>
            <p:ph type="body" idx="1"/>
          </p:nvPr>
        </p:nvSpPr>
        <p:spPr>
          <a:xfrm>
            <a:off x="307975" y="4130675"/>
            <a:ext cx="6261000" cy="45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59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</a:rPr>
              <a:t>Any questions?</a:t>
            </a:r>
            <a:endParaRPr/>
          </a:p>
          <a:p>
            <a:pPr marL="2159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</a:rPr>
              <a:t>…</a:t>
            </a:r>
            <a:endParaRPr/>
          </a:p>
          <a:p>
            <a:pPr marL="2159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</a:rPr>
              <a:t>Here is the journal address again, where there are also links to mentions of the journal in the news. You can also follow what’s going on at Facebook and Twitter.</a:t>
            </a:r>
            <a:endParaRPr/>
          </a:p>
          <a:p>
            <a:pPr marL="2159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</a:rPr>
              <a:t>Thank you!</a:t>
            </a:r>
            <a:endParaRPr/>
          </a:p>
          <a:p>
            <a:pPr marL="215900" marR="0" lvl="0" indent="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342" name="Google Shape;342;g3d99fc4e43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A2D3A-8AD6-404F-BC5C-360774F2E87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64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competitions for most improved article (e.g. Comp boil, </a:t>
            </a:r>
            <a:r>
              <a:rPr lang="en-US" dirty="0" err="1"/>
              <a:t>WikiJMed</a:t>
            </a:r>
            <a:r>
              <a:rPr lang="en-US" dirty="0"/>
              <a:t>)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BE52-A756-43B0-BBD4-B5380532E5CB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020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9022-21BA-479D-8A41-4223E90E4795}" type="datetimeFigureOut">
              <a:rPr lang="en-AU" smtClean="0"/>
              <a:t>14/08/2019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54743" y="6459785"/>
            <a:ext cx="1312025" cy="365125"/>
          </a:xfrm>
        </p:spPr>
        <p:txBody>
          <a:bodyPr/>
          <a:lstStyle/>
          <a:p>
            <a:fld id="{4A22F479-28FF-4629-9F68-9BF2CBAB6177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C7C9EA9-F49C-4A87-8E4A-8BFB597C6E47}"/>
              </a:ext>
            </a:extLst>
          </p:cNvPr>
          <p:cNvSpPr/>
          <p:nvPr userDrawn="1"/>
        </p:nvSpPr>
        <p:spPr>
          <a:xfrm>
            <a:off x="11099431" y="6444734"/>
            <a:ext cx="1059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cap="small" dirty="0">
                <a:solidFill>
                  <a:schemeClr val="bg1"/>
                </a:solidFill>
              </a:rPr>
              <a:t>CC BY 4.0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62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b"/>
          <a:lstStyle>
            <a:lvl3pPr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1527439" y="735609"/>
            <a:ext cx="964007" cy="365125"/>
          </a:xfrm>
        </p:spPr>
        <p:txBody>
          <a:bodyPr/>
          <a:lstStyle/>
          <a:p>
            <a:fld id="{1E47144A-BE7E-44E1-8C5C-65D05FAE402A}" type="datetime1">
              <a:rPr lang="en-GB" smtClean="0"/>
              <a:t>14/08/2019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9931022" y="3919164"/>
            <a:ext cx="4156833" cy="36512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9293" y="6498000"/>
            <a:ext cx="52884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CE88B329-2985-4DFE-8A92-737A35BD34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6498000"/>
            <a:ext cx="11487151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2403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b"/>
          <a:lstStyle>
            <a:lvl3pPr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1527439" y="735609"/>
            <a:ext cx="964007" cy="365125"/>
          </a:xfrm>
        </p:spPr>
        <p:txBody>
          <a:bodyPr/>
          <a:lstStyle/>
          <a:p>
            <a:fld id="{1E47144A-BE7E-44E1-8C5C-65D05FAE402A}" type="datetime1">
              <a:rPr lang="en-GB" smtClean="0"/>
              <a:t>14/08/2019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9931022" y="3919164"/>
            <a:ext cx="4156833" cy="36512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9293" y="6498000"/>
            <a:ext cx="52884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CE88B329-2985-4DFE-8A92-737A35BD34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6498000"/>
            <a:ext cx="11487151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665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9010" y="1775862"/>
            <a:ext cx="4739788" cy="578006"/>
          </a:xfrm>
          <a:solidFill>
            <a:schemeClr val="bg1">
              <a:lumMod val="85000"/>
            </a:schemeClr>
          </a:solidFill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000" b="0" cap="sm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79" y="1775862"/>
            <a:ext cx="4739788" cy="578006"/>
          </a:xfrm>
          <a:solidFill>
            <a:schemeClr val="bg1">
              <a:lumMod val="85000"/>
            </a:schemeClr>
          </a:solidFill>
        </p:spPr>
        <p:txBody>
          <a:bodyPr anchor="b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cap="sm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1B2C-13E4-4145-9152-1A3028AD30DB}" type="datetime1">
              <a:rPr lang="en-GB" smtClean="0"/>
              <a:t>14/08/2019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1179010" y="2472380"/>
            <a:ext cx="4739788" cy="3707761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126479" y="2472380"/>
            <a:ext cx="4739788" cy="3707761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9293" y="6498000"/>
            <a:ext cx="52884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CE88B329-2985-4DFE-8A92-737A35BD34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6498000"/>
            <a:ext cx="11487151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916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b"/>
          <a:lstStyle>
            <a:lvl3pPr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1527439" y="735609"/>
            <a:ext cx="964007" cy="365125"/>
          </a:xfrm>
        </p:spPr>
        <p:txBody>
          <a:bodyPr/>
          <a:lstStyle/>
          <a:p>
            <a:fld id="{1E47144A-BE7E-44E1-8C5C-65D05FAE402A}" type="datetime1">
              <a:rPr lang="en-GB" smtClean="0"/>
              <a:t>14/08/2019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9931022" y="3919164"/>
            <a:ext cx="4156833" cy="365121"/>
          </a:xfrm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4898" y="1657350"/>
            <a:ext cx="1084274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9293" y="6498000"/>
            <a:ext cx="52884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CE88B329-2985-4DFE-8A92-737A35BD34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6498000"/>
            <a:ext cx="11487151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5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b"/>
          <a:lstStyle>
            <a:lvl3pPr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1527439" y="735609"/>
            <a:ext cx="964007" cy="365125"/>
          </a:xfrm>
        </p:spPr>
        <p:txBody>
          <a:bodyPr/>
          <a:lstStyle/>
          <a:p>
            <a:fld id="{1E47144A-BE7E-44E1-8C5C-65D05FAE402A}" type="datetime1">
              <a:rPr lang="en-GB" smtClean="0"/>
              <a:t>14/08/2019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9931022" y="3919164"/>
            <a:ext cx="4156833" cy="365121"/>
          </a:xfrm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4898" y="1657350"/>
            <a:ext cx="1084274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9293" y="6498000"/>
            <a:ext cx="52884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CE88B329-2985-4DFE-8A92-737A35BD34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6498000"/>
            <a:ext cx="11487151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960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F86D6-24FB-4C6B-B8B1-0F1E767598B2}" type="datetime1">
              <a:rPr lang="en-GB" smtClean="0"/>
              <a:t>14/08/2019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9293" y="6498000"/>
            <a:ext cx="52884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BA864D7B-8F87-48BF-90A1-1E1CA604415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6498000"/>
            <a:ext cx="11487151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468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b"/>
          <a:lstStyle>
            <a:lvl3pPr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1527439" y="735609"/>
            <a:ext cx="964007" cy="365125"/>
          </a:xfrm>
        </p:spPr>
        <p:txBody>
          <a:bodyPr/>
          <a:lstStyle/>
          <a:p>
            <a:fld id="{1E47144A-BE7E-44E1-8C5C-65D05FAE402A}" type="datetime1">
              <a:rPr lang="en-GB" smtClean="0"/>
              <a:t>14/08/2019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9931022" y="3919164"/>
            <a:ext cx="4156833" cy="365121"/>
          </a:xfrm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4898" y="1657350"/>
            <a:ext cx="1084274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9293" y="6498000"/>
            <a:ext cx="528841" cy="360000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800" b="0">
                <a:solidFill>
                  <a:schemeClr val="tx2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CE88B329-2985-4DFE-8A92-737A35BD34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6498000"/>
            <a:ext cx="11487151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2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011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9022-21BA-479D-8A41-4223E90E4795}" type="datetimeFigureOut">
              <a:rPr lang="en-AU" smtClean="0"/>
              <a:t>14/08/2019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2F479-28FF-4629-9F68-9BF2CBAB61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595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9022-21BA-479D-8A41-4223E90E4795}" type="datetimeFigureOut">
              <a:rPr lang="en-AU" smtClean="0"/>
              <a:t>14/08/2019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2F479-28FF-4629-9F68-9BF2CBAB6177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78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4973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9022-21BA-479D-8A41-4223E90E4795}" type="datetimeFigureOut">
              <a:rPr lang="en-AU" smtClean="0"/>
              <a:t>14/08/2019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2F479-28FF-4629-9F68-9BF2CBAB61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932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4086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9022-21BA-479D-8A41-4223E90E4795}" type="datetimeFigureOut">
              <a:rPr lang="en-AU" smtClean="0"/>
              <a:t>14/08/2019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2F479-28FF-4629-9F68-9BF2CBAB61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068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9022-21BA-479D-8A41-4223E90E4795}" type="datetimeFigureOut">
              <a:rPr lang="en-AU" smtClean="0"/>
              <a:t>14/08/2019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2F479-28FF-4629-9F68-9BF2CBAB61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239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9022-21BA-479D-8A41-4223E90E4795}" type="datetimeFigureOut">
              <a:rPr lang="en-AU" smtClean="0"/>
              <a:t>14/08/2019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2F479-28FF-4629-9F68-9BF2CBAB6177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0F7084-28E2-4A3C-A939-6BAA437AEE5F}"/>
              </a:ext>
            </a:extLst>
          </p:cNvPr>
          <p:cNvSpPr/>
          <p:nvPr userDrawn="1"/>
        </p:nvSpPr>
        <p:spPr>
          <a:xfrm>
            <a:off x="11099431" y="6444734"/>
            <a:ext cx="1059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cap="small" dirty="0">
                <a:solidFill>
                  <a:schemeClr val="bg1"/>
                </a:solidFill>
              </a:rPr>
              <a:t>CC BY 4.0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64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44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A5E9022-21BA-479D-8A41-4223E90E4795}" type="datetimeFigureOut">
              <a:rPr lang="en-AU" smtClean="0"/>
              <a:t>14/08/2019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22F479-28FF-4629-9F68-9BF2CBAB6177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6A2C5B-831B-4F25-9A26-B438C003A2DA}"/>
              </a:ext>
            </a:extLst>
          </p:cNvPr>
          <p:cNvSpPr/>
          <p:nvPr userDrawn="1"/>
        </p:nvSpPr>
        <p:spPr>
          <a:xfrm>
            <a:off x="11099431" y="6444734"/>
            <a:ext cx="1059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cap="small" dirty="0">
                <a:solidFill>
                  <a:schemeClr val="accent2"/>
                </a:solidFill>
              </a:rPr>
              <a:t>CC BY 4.0</a:t>
            </a:r>
            <a:endParaRPr lang="en-A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1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44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9022-21BA-479D-8A41-4223E90E4795}" type="datetimeFigureOut">
              <a:rPr lang="en-AU" smtClean="0"/>
              <a:t>14/08/2019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2F479-28FF-4629-9F68-9BF2CBAB6177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8DFFD4-AA1B-46B2-974A-EF786B2329EE}"/>
              </a:ext>
            </a:extLst>
          </p:cNvPr>
          <p:cNvSpPr/>
          <p:nvPr userDrawn="1"/>
        </p:nvSpPr>
        <p:spPr>
          <a:xfrm>
            <a:off x="11099431" y="6444734"/>
            <a:ext cx="1059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cap="small" dirty="0">
                <a:solidFill>
                  <a:schemeClr val="bg1"/>
                </a:solidFill>
              </a:rPr>
              <a:t>CC BY 4.0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9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540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451729"/>
            <a:ext cx="10058400" cy="441736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A5E9022-21BA-479D-8A41-4223E90E4795}" type="datetimeFigureOut">
              <a:rPr lang="en-AU" smtClean="0"/>
              <a:t>14/08/2019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94482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A22F479-28FF-4629-9F68-9BF2CBAB6177}" type="slidenum">
              <a:rPr lang="en-AU" smtClean="0"/>
              <a:t>‹#›</a:t>
            </a:fld>
            <a:endParaRPr lang="en-A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143957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7769719-58F0-4AE8-BE00-D19778E2B52B}"/>
              </a:ext>
            </a:extLst>
          </p:cNvPr>
          <p:cNvSpPr/>
          <p:nvPr userDrawn="1"/>
        </p:nvSpPr>
        <p:spPr>
          <a:xfrm>
            <a:off x="11099431" y="6444734"/>
            <a:ext cx="1059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cap="small" dirty="0">
                <a:solidFill>
                  <a:schemeClr val="bg1"/>
                </a:solidFill>
              </a:rPr>
              <a:t>CC BY 4.0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47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meta.wikimedia.org/wiki/WikiJourna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hyperlink" Target="http://www.wikijmed.org/" TargetMode="Externa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hyperlink" Target="https://www.facebook.com/WikiJournal-of-Medicine-832110790204079/" TargetMode="External"/><Relationship Id="rId7" Type="http://schemas.openxmlformats.org/officeDocument/2006/relationships/hyperlink" Target="mailto:Submissions@WiJouMed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hyperlink" Target="https://twitter.com/Wijoumed/" TargetMode="External"/><Relationship Id="rId4" Type="http://schemas.openxmlformats.org/officeDocument/2006/relationships/image" Target="../media/image49.png"/><Relationship Id="rId9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sv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en-IN" altLang="en-US" sz="6600" dirty="0" err="1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WikiJournal</a:t>
            </a:r>
            <a:r>
              <a:rPr lang="en-IN" altLang="en-US" sz="6600" dirty="0">
                <a:solidFill>
                  <a:srgbClr val="0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of Medicine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Open access • Publication charge free • Public peer review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666" y="355226"/>
            <a:ext cx="1822781" cy="177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971183" y="201977"/>
            <a:ext cx="4127683" cy="1057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0"/>
              </a:spcAft>
              <a:defRPr/>
            </a:pPr>
            <a:r>
              <a:rPr lang="en-US" cap="small" dirty="0">
                <a:latin typeface="+mn-lt"/>
              </a:rPr>
              <a:t>Dr. Mikael </a:t>
            </a:r>
            <a:r>
              <a:rPr lang="en-US" cap="small" dirty="0" err="1">
                <a:latin typeface="+mn-lt"/>
              </a:rPr>
              <a:t>Haggstrom</a:t>
            </a:r>
            <a:endParaRPr lang="en-US" cap="small" dirty="0">
              <a:latin typeface="+mn-lt"/>
            </a:endParaRPr>
          </a:p>
          <a:p>
            <a:pPr algn="r">
              <a:spcAft>
                <a:spcPts val="0"/>
              </a:spcAft>
              <a:defRPr/>
            </a:pPr>
            <a:r>
              <a:rPr lang="en-US" cap="small" dirty="0" err="1">
                <a:latin typeface="+mn-lt"/>
              </a:rPr>
              <a:t>Wikimania</a:t>
            </a:r>
            <a:r>
              <a:rPr lang="en-US" cap="small" dirty="0">
                <a:latin typeface="+mn-lt"/>
              </a:rPr>
              <a:t> Stockholm</a:t>
            </a:r>
          </a:p>
          <a:p>
            <a:pPr algn="r">
              <a:spcAft>
                <a:spcPts val="0"/>
              </a:spcAft>
              <a:defRPr/>
            </a:pPr>
            <a:endParaRPr lang="en-US" cap="small" dirty="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A4B388-7FFE-40A0-8C65-6054EC16CAC6}"/>
              </a:ext>
            </a:extLst>
          </p:cNvPr>
          <p:cNvSpPr/>
          <p:nvPr/>
        </p:nvSpPr>
        <p:spPr>
          <a:xfrm>
            <a:off x="10761132" y="1268752"/>
            <a:ext cx="13377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n-US" sz="2000" cap="small" dirty="0"/>
              <a:t>@</a:t>
            </a:r>
            <a:r>
              <a:rPr lang="en-US" sz="2000" cap="small" dirty="0" err="1"/>
              <a:t>wikijmed</a:t>
            </a:r>
            <a:endParaRPr lang="en-US" sz="2000" cap="small" dirty="0"/>
          </a:p>
          <a:p>
            <a:pPr>
              <a:spcAft>
                <a:spcPts val="0"/>
              </a:spcAft>
              <a:defRPr/>
            </a:pPr>
            <a:r>
              <a:rPr lang="en-US" sz="2000" cap="small" dirty="0"/>
              <a:t>@</a:t>
            </a:r>
            <a:r>
              <a:rPr lang="en-US" sz="2000" cap="small" dirty="0" err="1"/>
              <a:t>wikijsci</a:t>
            </a:r>
            <a:endParaRPr lang="en-US" sz="2000" cap="small" dirty="0"/>
          </a:p>
          <a:p>
            <a:pPr>
              <a:spcAft>
                <a:spcPts val="0"/>
              </a:spcAft>
              <a:defRPr/>
            </a:pPr>
            <a:r>
              <a:rPr lang="en-US" sz="2000" cap="small" dirty="0"/>
              <a:t>@</a:t>
            </a:r>
            <a:r>
              <a:rPr lang="en-US" sz="2000" cap="small" dirty="0" err="1"/>
              <a:t>wikishum</a:t>
            </a:r>
            <a:endParaRPr lang="en-US" sz="2000" cap="small" dirty="0"/>
          </a:p>
        </p:txBody>
      </p:sp>
    </p:spTree>
    <p:extLst>
      <p:ext uri="{BB962C8B-B14F-4D97-AF65-F5344CB8AC3E}">
        <p14:creationId xmlns:p14="http://schemas.microsoft.com/office/powerpoint/2010/main" val="310397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192D4-7ACE-4474-A380-401D9BFDE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4" name="Google Shape;78;p16">
            <a:extLst>
              <a:ext uri="{FF2B5EF4-FFF2-40B4-BE49-F238E27FC236}">
                <a16:creationId xmlns:a16="http://schemas.microsoft.com/office/drawing/2014/main" id="{766C4B35-E5C4-4276-8B84-064414D5B7B3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 l="774" t="628" r="297" b="44320"/>
          <a:stretch/>
        </p:blipFill>
        <p:spPr>
          <a:xfrm>
            <a:off x="33129" y="203753"/>
            <a:ext cx="12125741" cy="56951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388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Key features</a:t>
            </a:r>
            <a:endParaRPr lang="en-AU" dirty="0"/>
          </a:p>
        </p:txBody>
      </p:sp>
      <p:grpSp>
        <p:nvGrpSpPr>
          <p:cNvPr id="38" name="Group 37"/>
          <p:cNvGrpSpPr/>
          <p:nvPr/>
        </p:nvGrpSpPr>
        <p:grpSpPr>
          <a:xfrm>
            <a:off x="496570" y="1684736"/>
            <a:ext cx="11198861" cy="3979405"/>
            <a:chOff x="417405" y="1860327"/>
            <a:chExt cx="11198861" cy="3979405"/>
          </a:xfrm>
        </p:grpSpPr>
        <p:sp>
          <p:nvSpPr>
            <p:cNvPr id="21" name="Rectangle 20"/>
            <p:cNvSpPr/>
            <p:nvPr/>
          </p:nvSpPr>
          <p:spPr>
            <a:xfrm>
              <a:off x="417405" y="1860327"/>
              <a:ext cx="11126036" cy="9112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334396" y="2001650"/>
              <a:ext cx="3575846" cy="62858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AU" sz="3600" dirty="0">
                  <a:solidFill>
                    <a:srgbClr val="F87D00"/>
                  </a:solidFill>
                  <a:latin typeface="Century Gothic" panose="020B0502020202020204" pitchFamily="34" charset="0"/>
                </a:rPr>
                <a:t>Open Access</a:t>
              </a:r>
              <a:endParaRPr lang="en-AU" sz="3600" dirty="0">
                <a:solidFill>
                  <a:srgbClr val="F87D00"/>
                </a:solidFill>
                <a:latin typeface="Century Gothic" panose="020B0502020202020204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322556" y="2001650"/>
              <a:ext cx="6293710" cy="62858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AU" dirty="0">
                  <a:solidFill>
                    <a:srgbClr val="000000"/>
                  </a:solidFill>
                  <a:latin typeface="Century Gothic" panose="020B0502020202020204"/>
                </a:rPr>
                <a:t>All published articles are openly accessible under a free Creative Commons license</a:t>
              </a:r>
            </a:p>
          </p:txBody>
        </p:sp>
        <p:pic>
          <p:nvPicPr>
            <p:cNvPr id="24" name="Picture 12" descr="Open Access logo PLoS transparent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309" y="1984505"/>
              <a:ext cx="420871" cy="662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417405" y="2883052"/>
              <a:ext cx="11126036" cy="9112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334396" y="2989348"/>
              <a:ext cx="3575846" cy="6285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3600" dirty="0">
                  <a:solidFill>
                    <a:srgbClr val="0D580D"/>
                  </a:solidFill>
                  <a:latin typeface="Century Gothic" panose="020B0502020202020204" pitchFamily="34" charset="0"/>
                </a:rPr>
                <a:t>Free to publish</a:t>
              </a:r>
              <a:endParaRPr lang="en-AU" sz="3600" dirty="0">
                <a:solidFill>
                  <a:srgbClr val="0D580D"/>
                </a:solidFill>
                <a:latin typeface="Century Gothic" panose="020B0502020202020204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322556" y="2962479"/>
              <a:ext cx="6293710" cy="6285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dirty="0">
                  <a:solidFill>
                    <a:srgbClr val="000000"/>
                  </a:solidFill>
                  <a:latin typeface="Century Gothic" panose="020B0502020202020204"/>
                </a:rPr>
                <a:t>WJM is a fully non-profit journal run by volunteer editors so has no publication charges of any kind</a:t>
              </a:r>
            </a:p>
          </p:txBody>
        </p:sp>
        <p:pic>
          <p:nvPicPr>
            <p:cNvPr id="28" name="Picture 14" descr="Fxemoji u1F4B2 narrow.sv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309" y="2986892"/>
              <a:ext cx="407854" cy="703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417405" y="3905779"/>
              <a:ext cx="11126036" cy="9112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pic>
          <p:nvPicPr>
            <p:cNvPr id="30" name="Picture 16" descr="Journal Icon.sv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72" y="4028019"/>
              <a:ext cx="724727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1334398" y="4012075"/>
              <a:ext cx="4897491" cy="6285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36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Public peer-review</a:t>
              </a:r>
              <a:endParaRPr lang="en-AU" sz="3600" dirty="0">
                <a:solidFill>
                  <a:prstClr val="black"/>
                </a:solidFill>
                <a:latin typeface="Century Gothic" panose="020B0502020202020204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298194" y="3985206"/>
              <a:ext cx="5064736" cy="6285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dirty="0">
                  <a:solidFill>
                    <a:srgbClr val="000000"/>
                  </a:solidFill>
                  <a:latin typeface="Century Gothic" panose="020B0502020202020204"/>
                </a:rPr>
                <a:t>All article peer reviews are published and publicly accessible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17405" y="4928504"/>
              <a:ext cx="11126036" cy="9112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334396" y="5034801"/>
              <a:ext cx="4897492" cy="6285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36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Wikipedia-integrated</a:t>
              </a:r>
              <a:endParaRPr lang="en-AU" sz="3600" dirty="0">
                <a:solidFill>
                  <a:srgbClr val="002060"/>
                </a:solidFill>
                <a:latin typeface="Century Gothic" panose="020B0502020202020204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298194" y="5007931"/>
              <a:ext cx="5318072" cy="6285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dirty="0">
                  <a:solidFill>
                    <a:srgbClr val="000000"/>
                  </a:solidFill>
                  <a:latin typeface="Century Gothic" panose="020B0502020202020204"/>
                </a:rPr>
                <a:t>Appropriate material is integrated into Wikipedia for added reach and exposure</a:t>
              </a:r>
            </a:p>
          </p:txBody>
        </p:sp>
        <p:pic>
          <p:nvPicPr>
            <p:cNvPr id="36" name="Picture 18" descr="Wikipedia-W-bold-in-square-Clean.sv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72" y="5021755"/>
              <a:ext cx="724727" cy="724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714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Publication formats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2075" y="1202881"/>
            <a:ext cx="11950225" cy="5058771"/>
            <a:chOff x="171770" y="4066511"/>
            <a:chExt cx="6488111" cy="2713828"/>
          </a:xfrm>
        </p:grpSpPr>
        <p:sp>
          <p:nvSpPr>
            <p:cNvPr id="13" name="Rectangle 12"/>
            <p:cNvSpPr/>
            <p:nvPr/>
          </p:nvSpPr>
          <p:spPr>
            <a:xfrm>
              <a:off x="171770" y="4066511"/>
              <a:ext cx="2572328" cy="356242"/>
            </a:xfrm>
            <a:prstGeom prst="rect">
              <a:avLst/>
            </a:prstGeom>
            <a:solidFill>
              <a:srgbClr val="EC7878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Research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19401" y="4066511"/>
              <a:ext cx="3840480" cy="356242"/>
            </a:xfrm>
            <a:prstGeom prst="rect">
              <a:avLst/>
            </a:prstGeom>
            <a:solidFill>
              <a:srgbClr val="79A1E3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Review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3460" y="4472185"/>
              <a:ext cx="1250804" cy="206288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5875" cap="rnd" cmpd="sng" algn="ctr">
              <a:noFill/>
              <a:prstDash val="solid"/>
            </a:ln>
            <a:effectLst/>
          </p:spPr>
          <p:txBody>
            <a:bodyPr tIns="0" rtlCol="0" anchor="t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Original research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Original research on medical, biomedical, or medical humanities topic can be submitted. Such papers follow the standard format of </a:t>
              </a:r>
              <a:r>
                <a:rPr kumimoji="0" lang="en-AU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Introduction, Method, Results, Discussion</a:t>
              </a:r>
              <a:r>
                <a:rPr kumimoji="0" lang="en-A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. Supplementary data set publication is encouraged.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10496" y="4472187"/>
              <a:ext cx="1222672" cy="127908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5875" cap="rnd" cmpd="sng" algn="ctr">
              <a:noFill/>
              <a:prstDash val="solid"/>
            </a:ln>
            <a:effectLst/>
          </p:spPr>
          <p:txBody>
            <a:bodyPr tIns="0" rtlCol="0" anchor="t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Case studies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The journal publishes medical case studies, typically of a patient, but also of significant events, decisions, projects, or policies.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819400" y="4472185"/>
              <a:ext cx="1222672" cy="155101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5875" cap="rnd" cmpd="sng" algn="ctr">
              <a:noFill/>
              <a:prstDash val="solid"/>
            </a:ln>
            <a:effectLst/>
          </p:spPr>
          <p:txBody>
            <a:bodyPr tIns="0" rtlCol="0" anchor="t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Focused</a:t>
              </a:r>
              <a:endPara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These reviews focus on a specific topic in detail, summarising and synthesising published works. Sections of these may be integrated in relevant, specialist Wikipedia articles.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437208" y="4472185"/>
              <a:ext cx="1222672" cy="217485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5875" cap="rnd" cmpd="sng" algn="ctr">
              <a:noFill/>
              <a:prstDash val="solid"/>
            </a:ln>
            <a:effectLst/>
          </p:spPr>
          <p:txBody>
            <a:bodyPr tIns="0" rtlCol="0" anchor="t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Image</a:t>
              </a:r>
              <a:endPara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These are short reviews centred around a key figure. This can be medical photography, imaging, a diagram, schematic, video or animation. The article gives relevant background, explains the image and acts as an extended figure legend.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128304" y="4472185"/>
              <a:ext cx="1222672" cy="23081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5875" cap="rnd" cmpd="sng" algn="ctr">
              <a:noFill/>
              <a:prstDash val="solid"/>
            </a:ln>
            <a:effectLst/>
          </p:spPr>
          <p:txBody>
            <a:bodyPr tIns="0" rtlCol="0" anchor="t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Encyclopaedic</a:t>
              </a:r>
              <a:endPara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These broad summaries cover an entire topic and are written in an encyclopaedic tone. They are commonly uploaded to Wikipedia after publication. They can also be re-writes, expansions or improvements of existing important Wikipedia articles.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187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B1A05-8DA5-4CDA-8B84-FE23BD754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54040"/>
          </a:xfrm>
        </p:spPr>
        <p:txBody>
          <a:bodyPr>
            <a:normAutofit/>
          </a:bodyPr>
          <a:lstStyle/>
          <a:p>
            <a:r>
              <a:rPr lang="en-AU" sz="4200" dirty="0"/>
              <a:t>Case studies – improving Wikipedia</a:t>
            </a:r>
            <a:endParaRPr lang="en-GB" sz="42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262AF4-4333-44B3-A399-BC31FCBEC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37810" y="1775862"/>
            <a:ext cx="3839460" cy="578006"/>
          </a:xfrm>
        </p:spPr>
        <p:txBody>
          <a:bodyPr lIns="144000" tIns="72000" rIns="72000" bIns="72000"/>
          <a:lstStyle/>
          <a:p>
            <a:r>
              <a:rPr lang="en-AU" sz="2800" dirty="0"/>
              <a:t>Full review articles</a:t>
            </a:r>
            <a:endParaRPr lang="en-GB" sz="2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7EDD05-6A8A-42B5-B420-13258BA88E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36905" y="1775862"/>
            <a:ext cx="3839460" cy="578006"/>
          </a:xfrm>
        </p:spPr>
        <p:txBody>
          <a:bodyPr lIns="144000" tIns="72000" rIns="72000" bIns="72000"/>
          <a:lstStyle/>
          <a:p>
            <a:r>
              <a:rPr lang="en-AU" sz="2800" dirty="0"/>
              <a:t>Article sections</a:t>
            </a:r>
            <a:endParaRPr lang="en-GB" sz="28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DFEDEFD-0197-4ED2-9186-BADDC733B79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137811" y="2472380"/>
            <a:ext cx="3839460" cy="37077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/>
              <a:t>Existing high-quality Wikipedia article updated and submitted</a:t>
            </a:r>
          </a:p>
          <a:p>
            <a:pPr lvl="1"/>
            <a:r>
              <a:rPr lang="en-AU" sz="1800" dirty="0"/>
              <a:t>Hippocampus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dirty="0"/>
              <a:t>Wikipedia article previously existing but flawed/outdated</a:t>
            </a:r>
          </a:p>
          <a:p>
            <a:pPr lvl="1"/>
            <a:r>
              <a:rPr lang="en-AU" sz="1800" dirty="0"/>
              <a:t>Lysine</a:t>
            </a:r>
          </a:p>
          <a:p>
            <a:pPr marL="0" indent="0">
              <a:buNone/>
            </a:pPr>
            <a:r>
              <a:rPr lang="en-AU" sz="2000" dirty="0"/>
              <a:t>Wikipedia article previously completely absent/stub</a:t>
            </a:r>
          </a:p>
          <a:p>
            <a:pPr lvl="1"/>
            <a:r>
              <a:rPr lang="en-AU" sz="1800" dirty="0"/>
              <a:t>Anthracyclines</a:t>
            </a:r>
          </a:p>
          <a:p>
            <a:endParaRPr lang="en-GB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3002A-B4AE-4885-944E-31A6AEF46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36905" y="2472380"/>
            <a:ext cx="3988547" cy="37077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/>
              <a:t>Section of Wikipedia article warranted own page</a:t>
            </a:r>
          </a:p>
          <a:p>
            <a:pPr lvl="1"/>
            <a:r>
              <a:rPr lang="en-AU" sz="1800" dirty="0"/>
              <a:t>Gene structure</a:t>
            </a:r>
            <a:endParaRPr lang="en-GB" sz="1800" dirty="0"/>
          </a:p>
          <a:p>
            <a:pPr marL="0" indent="0">
              <a:buNone/>
            </a:pPr>
            <a:r>
              <a:rPr lang="en-GB" sz="2000" dirty="0"/>
              <a:t>Wikipedia articles previously lacked images</a:t>
            </a:r>
          </a:p>
          <a:p>
            <a:pPr lvl="1"/>
            <a:r>
              <a:rPr lang="en-GB" sz="1800" dirty="0"/>
              <a:t>Cell disassembly during apoptosis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8EE0F-7186-41F9-AD88-A589FB97C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275C5E2-7C2C-4FAF-B691-7307D4787F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4F7D7A3-F489-456C-82D5-A01FC3503B08}"/>
              </a:ext>
            </a:extLst>
          </p:cNvPr>
          <p:cNvGrpSpPr/>
          <p:nvPr/>
        </p:nvGrpSpPr>
        <p:grpSpPr>
          <a:xfrm>
            <a:off x="2134852" y="2663689"/>
            <a:ext cx="916461" cy="2452469"/>
            <a:chOff x="2134852" y="2663689"/>
            <a:chExt cx="648717" cy="2452469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B8E0BCB-A5F6-4AE8-BE29-837AFBE719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34852" y="5116158"/>
              <a:ext cx="648717" cy="0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7C0E666-B46F-438E-93F4-EC9D0E0817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34852" y="4145487"/>
              <a:ext cx="648717" cy="0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CB07A8C-FEDE-4232-B633-5BAD406A0F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34852" y="2663689"/>
              <a:ext cx="648717" cy="0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2625DC18-C5B3-4956-B8CB-0B70E42D89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422348"/>
              </p:ext>
            </p:extLst>
          </p:nvPr>
        </p:nvGraphicFramePr>
        <p:xfrm>
          <a:off x="879257" y="2353868"/>
          <a:ext cx="1352394" cy="3279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Worksheet" r:id="rId3" imgW="719293" imgH="1671903" progId="Excel.Sheet.12">
                  <p:embed/>
                </p:oleObj>
              </mc:Choice>
              <mc:Fallback>
                <p:oleObj name="Worksheet" r:id="rId3" imgW="719293" imgH="1671903" progId="Excel.Sheet.12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2625DC18-C5B3-4956-B8CB-0B70E42D89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9257" y="2353868"/>
                        <a:ext cx="1352394" cy="3279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512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B1A05-8DA5-4CDA-8B84-FE23BD754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54040"/>
          </a:xfrm>
        </p:spPr>
        <p:txBody>
          <a:bodyPr>
            <a:normAutofit/>
          </a:bodyPr>
          <a:lstStyle/>
          <a:p>
            <a:r>
              <a:rPr lang="en-AU" sz="4200"/>
              <a:t>Case studies – beyond Wikipedia</a:t>
            </a:r>
            <a:endParaRPr lang="en-GB" sz="4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3002A-B4AE-4885-944E-31A6AEF46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451729"/>
            <a:ext cx="10058400" cy="4740349"/>
          </a:xfrm>
        </p:spPr>
        <p:txBody>
          <a:bodyPr>
            <a:normAutofit lnSpcReduction="10000"/>
          </a:bodyPr>
          <a:lstStyle/>
          <a:p>
            <a:r>
              <a:rPr lang="en-AU" sz="2400" dirty="0"/>
              <a:t>Teaching resource used in Wikiversity</a:t>
            </a:r>
          </a:p>
          <a:p>
            <a:pPr lvl="1"/>
            <a:r>
              <a:rPr lang="en-AU" sz="2000" dirty="0"/>
              <a:t>Acute gastrointestinal bleeding from a chronic cause: a teaching case report</a:t>
            </a:r>
          </a:p>
          <a:p>
            <a:r>
              <a:rPr lang="en-AU" sz="2400" dirty="0"/>
              <a:t>Teaching resource used outside of Wikiversity</a:t>
            </a:r>
          </a:p>
          <a:p>
            <a:pPr lvl="1"/>
            <a:r>
              <a:rPr lang="en-AU" sz="2000" dirty="0"/>
              <a:t>A card game for Bell's theorem and its loopholes</a:t>
            </a:r>
          </a:p>
          <a:p>
            <a:r>
              <a:rPr lang="en-AU" sz="2400" dirty="0"/>
              <a:t>Image gallery in Commons and used throughout Wikimedia</a:t>
            </a:r>
          </a:p>
          <a:p>
            <a:pPr lvl="1"/>
            <a:r>
              <a:rPr lang="en-AU" sz="2000" dirty="0"/>
              <a:t>Medical Gallery of </a:t>
            </a:r>
            <a:r>
              <a:rPr lang="en-AU" sz="2000" dirty="0" err="1"/>
              <a:t>Blausen</a:t>
            </a:r>
            <a:r>
              <a:rPr lang="en-AU" sz="2000" dirty="0"/>
              <a:t> Medical</a:t>
            </a:r>
          </a:p>
          <a:p>
            <a:r>
              <a:rPr lang="en-GB" sz="2400" dirty="0"/>
              <a:t>Stand-alone research article</a:t>
            </a:r>
          </a:p>
          <a:p>
            <a:pPr lvl="1"/>
            <a:r>
              <a:rPr lang="en-AU" sz="2000" dirty="0"/>
              <a:t>Vitamin D as an adjunct for acute community-acquired pneumonia among infants and children: systematic review and meta-analysis</a:t>
            </a:r>
            <a:endParaRPr lang="en-GB" sz="2000" dirty="0"/>
          </a:p>
          <a:p>
            <a:r>
              <a:rPr lang="en-GB" sz="2400" dirty="0"/>
              <a:t>Possibly also</a:t>
            </a:r>
          </a:p>
          <a:p>
            <a:pPr lvl="1"/>
            <a:r>
              <a:rPr lang="en-GB" sz="2000" dirty="0" err="1"/>
              <a:t>Wikibooks</a:t>
            </a:r>
            <a:r>
              <a:rPr lang="en-GB" sz="2000" dirty="0"/>
              <a:t>?</a:t>
            </a:r>
          </a:p>
          <a:p>
            <a:pPr lvl="1"/>
            <a:r>
              <a:rPr lang="en-GB" sz="2000" dirty="0"/>
              <a:t>Wikidata?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8EE0F-7186-41F9-AD88-A589FB97C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94482" y="6459785"/>
            <a:ext cx="1312025" cy="365125"/>
          </a:xfrm>
        </p:spPr>
        <p:txBody>
          <a:bodyPr/>
          <a:lstStyle/>
          <a:p>
            <a:fld id="{CE88B329-2985-4DFE-8A92-737A35BD3460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980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234;p36">
            <a:extLst>
              <a:ext uri="{FF2B5EF4-FFF2-40B4-BE49-F238E27FC236}">
                <a16:creationId xmlns:a16="http://schemas.microsoft.com/office/drawing/2014/main" id="{EA593ECF-3F52-416D-9067-987816BB093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511"/>
            <a:ext cx="5107826" cy="6858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61;p39">
            <a:extLst>
              <a:ext uri="{FF2B5EF4-FFF2-40B4-BE49-F238E27FC236}">
                <a16:creationId xmlns:a16="http://schemas.microsoft.com/office/drawing/2014/main" id="{DC573D13-32EB-48B3-BE3A-55BD7B45BEFD}"/>
              </a:ext>
            </a:extLst>
          </p:cNvPr>
          <p:cNvPicPr preferRelativeResize="0"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2799" y="445536"/>
            <a:ext cx="6299200" cy="432318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5DEE5504-35DE-41F7-8B41-F0E59410DBEB}"/>
              </a:ext>
            </a:extLst>
          </p:cNvPr>
          <p:cNvSpPr/>
          <p:nvPr/>
        </p:nvSpPr>
        <p:spPr>
          <a:xfrm>
            <a:off x="4843390" y="2613480"/>
            <a:ext cx="1130027" cy="821871"/>
          </a:xfrm>
          <a:prstGeom prst="rightArrow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177800" dist="139700" dir="8100000" algn="t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80CADA-6632-47CD-9EB0-77A7DF0944B8}"/>
              </a:ext>
            </a:extLst>
          </p:cNvPr>
          <p:cNvSpPr/>
          <p:nvPr/>
        </p:nvSpPr>
        <p:spPr>
          <a:xfrm>
            <a:off x="5433391" y="5526122"/>
            <a:ext cx="6672470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4400"/>
            </a:pPr>
            <a:r>
              <a:rPr lang="en-AU" sz="28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Text used to expand Wikipedia articles</a:t>
            </a:r>
            <a:endParaRPr lang="en-AU" sz="2800" dirty="0"/>
          </a:p>
        </p:txBody>
      </p:sp>
      <p:sp>
        <p:nvSpPr>
          <p:cNvPr id="7" name="Google Shape;243;p37">
            <a:extLst>
              <a:ext uri="{FF2B5EF4-FFF2-40B4-BE49-F238E27FC236}">
                <a16:creationId xmlns:a16="http://schemas.microsoft.com/office/drawing/2014/main" id="{BA0CC2AA-04E3-41DC-8B4D-62A70349AFC1}"/>
              </a:ext>
            </a:extLst>
          </p:cNvPr>
          <p:cNvSpPr txBox="1"/>
          <p:nvPr/>
        </p:nvSpPr>
        <p:spPr>
          <a:xfrm>
            <a:off x="6727893" y="4726903"/>
            <a:ext cx="1611037" cy="523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2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Before</a:t>
            </a:r>
            <a:endParaRPr sz="1050" dirty="0"/>
          </a:p>
        </p:txBody>
      </p:sp>
      <p:sp>
        <p:nvSpPr>
          <p:cNvPr id="8" name="Google Shape;243;p37">
            <a:extLst>
              <a:ext uri="{FF2B5EF4-FFF2-40B4-BE49-F238E27FC236}">
                <a16:creationId xmlns:a16="http://schemas.microsoft.com/office/drawing/2014/main" id="{AFF01D9C-C904-48C2-9222-F7847F64112A}"/>
              </a:ext>
            </a:extLst>
          </p:cNvPr>
          <p:cNvSpPr txBox="1"/>
          <p:nvPr/>
        </p:nvSpPr>
        <p:spPr>
          <a:xfrm>
            <a:off x="9958996" y="4726903"/>
            <a:ext cx="1611037" cy="523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2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After</a:t>
            </a:r>
            <a:endParaRPr sz="1050" dirty="0"/>
          </a:p>
        </p:txBody>
      </p:sp>
    </p:spTree>
    <p:extLst>
      <p:ext uri="{BB962C8B-B14F-4D97-AF65-F5344CB8AC3E}">
        <p14:creationId xmlns:p14="http://schemas.microsoft.com/office/powerpoint/2010/main" val="52016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53;p38">
            <a:extLst>
              <a:ext uri="{FF2B5EF4-FFF2-40B4-BE49-F238E27FC236}">
                <a16:creationId xmlns:a16="http://schemas.microsoft.com/office/drawing/2014/main" id="{32BEF894-9F99-4E79-9D49-3173F9BFC6B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2051" t="723" r="2066" b="1487"/>
          <a:stretch/>
        </p:blipFill>
        <p:spPr>
          <a:xfrm>
            <a:off x="-1" y="0"/>
            <a:ext cx="521713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61;p39">
            <a:extLst>
              <a:ext uri="{FF2B5EF4-FFF2-40B4-BE49-F238E27FC236}">
                <a16:creationId xmlns:a16="http://schemas.microsoft.com/office/drawing/2014/main" id="{DC573D13-32EB-48B3-BE3A-55BD7B45BEF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" b="-359"/>
          <a:stretch/>
        </p:blipFill>
        <p:spPr>
          <a:xfrm>
            <a:off x="5892799" y="1"/>
            <a:ext cx="6299200" cy="52142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5DEE5504-35DE-41F7-8B41-F0E59410DBEB}"/>
              </a:ext>
            </a:extLst>
          </p:cNvPr>
          <p:cNvSpPr/>
          <p:nvPr/>
        </p:nvSpPr>
        <p:spPr>
          <a:xfrm>
            <a:off x="4843390" y="2613480"/>
            <a:ext cx="1130027" cy="821871"/>
          </a:xfrm>
          <a:prstGeom prst="rightArrow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177800" dist="139700" dir="8100000" algn="t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80CADA-6632-47CD-9EB0-77A7DF0944B8}"/>
              </a:ext>
            </a:extLst>
          </p:cNvPr>
          <p:cNvSpPr/>
          <p:nvPr/>
        </p:nvSpPr>
        <p:spPr>
          <a:xfrm>
            <a:off x="5433391" y="5293168"/>
            <a:ext cx="6672470" cy="9541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en-AU" sz="28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Images are stored in Wikimedia Commons, and can be used across sister projects. 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95941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2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982345" y="0"/>
            <a:ext cx="5109209" cy="6858000"/>
          </a:xfrm>
          <a:prstGeom prst="rect">
            <a:avLst/>
          </a:prstGeom>
        </p:spPr>
      </p:pic>
      <p:sp>
        <p:nvSpPr>
          <p:cNvPr id="28" name="Rectangle 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928746" y="53920"/>
            <a:ext cx="4110854" cy="27610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75000"/>
              </a:lnSpc>
              <a:spcBef>
                <a:spcPct val="0"/>
              </a:spcBef>
            </a:pPr>
            <a:r>
              <a:rPr lang="en-US" altLang="en-US" sz="4100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Images from this one paper appear in articles with a total of </a:t>
            </a:r>
            <a:r>
              <a:rPr lang="en-US" altLang="en-US" sz="4100" b="1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255,000</a:t>
            </a:r>
            <a:r>
              <a:rPr lang="en-US" altLang="en-US" sz="4100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readers per month.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900236"/>
              </p:ext>
            </p:extLst>
          </p:nvPr>
        </p:nvGraphicFramePr>
        <p:xfrm>
          <a:off x="7742810" y="3274640"/>
          <a:ext cx="4324133" cy="3489864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3062599">
                  <a:extLst>
                    <a:ext uri="{9D8B030D-6E8A-4147-A177-3AD203B41FA5}">
                      <a16:colId xmlns:a16="http://schemas.microsoft.com/office/drawing/2014/main" val="1795810078"/>
                    </a:ext>
                  </a:extLst>
                </a:gridCol>
                <a:gridCol w="1261534">
                  <a:extLst>
                    <a:ext uri="{9D8B030D-6E8A-4147-A177-3AD203B41FA5}">
                      <a16:colId xmlns:a16="http://schemas.microsoft.com/office/drawing/2014/main" val="393591114"/>
                    </a:ext>
                  </a:extLst>
                </a:gridCol>
              </a:tblGrid>
              <a:tr h="510974">
                <a:tc>
                  <a:txBody>
                    <a:bodyPr/>
                    <a:lstStyle/>
                    <a:p>
                      <a:pPr algn="ctr"/>
                      <a:r>
                        <a:rPr lang="en-AU" sz="1700" dirty="0"/>
                        <a:t>Wikipedia articles where media are used</a:t>
                      </a:r>
                    </a:p>
                  </a:txBody>
                  <a:tcPr marL="99896" marR="99896" marT="49948" marB="499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700" dirty="0"/>
                        <a:t>View count</a:t>
                      </a:r>
                    </a:p>
                    <a:p>
                      <a:pPr algn="ctr"/>
                      <a:r>
                        <a:rPr lang="en-AU" sz="1700" dirty="0"/>
                        <a:t>(Feb 2015)</a:t>
                      </a:r>
                    </a:p>
                  </a:txBody>
                  <a:tcPr marL="99896" marR="99896" marT="49948" marB="49948"/>
                </a:tc>
                <a:extLst>
                  <a:ext uri="{0D108BD9-81ED-4DB2-BD59-A6C34878D82A}">
                    <a16:rowId xmlns:a16="http://schemas.microsoft.com/office/drawing/2014/main" val="1631042489"/>
                  </a:ext>
                </a:extLst>
              </a:tr>
              <a:tr h="295827">
                <a:tc>
                  <a:txBody>
                    <a:bodyPr/>
                    <a:lstStyle/>
                    <a:p>
                      <a:r>
                        <a:rPr lang="en-AU" sz="1700" dirty="0"/>
                        <a:t>Estrogen</a:t>
                      </a:r>
                    </a:p>
                  </a:txBody>
                  <a:tcPr marL="99896" marR="99896" marT="49948" marB="499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700" dirty="0"/>
                        <a:t>53793</a:t>
                      </a:r>
                    </a:p>
                  </a:txBody>
                  <a:tcPr marL="99896" marR="99896" marT="49948" marB="49948"/>
                </a:tc>
                <a:extLst>
                  <a:ext uri="{0D108BD9-81ED-4DB2-BD59-A6C34878D82A}">
                    <a16:rowId xmlns:a16="http://schemas.microsoft.com/office/drawing/2014/main" val="3313396819"/>
                  </a:ext>
                </a:extLst>
              </a:tr>
              <a:tr h="295827">
                <a:tc>
                  <a:txBody>
                    <a:bodyPr/>
                    <a:lstStyle/>
                    <a:p>
                      <a:r>
                        <a:rPr lang="en-AU" sz="1700" dirty="0" err="1"/>
                        <a:t>Estradiol</a:t>
                      </a:r>
                      <a:endParaRPr lang="en-AU" sz="1700" dirty="0"/>
                    </a:p>
                  </a:txBody>
                  <a:tcPr marL="99896" marR="99896" marT="49948" marB="499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700" dirty="0"/>
                        <a:t>27055</a:t>
                      </a:r>
                    </a:p>
                  </a:txBody>
                  <a:tcPr marL="99896" marR="99896" marT="49948" marB="49948"/>
                </a:tc>
                <a:extLst>
                  <a:ext uri="{0D108BD9-81ED-4DB2-BD59-A6C34878D82A}">
                    <a16:rowId xmlns:a16="http://schemas.microsoft.com/office/drawing/2014/main" val="1639099423"/>
                  </a:ext>
                </a:extLst>
              </a:tr>
              <a:tr h="295827">
                <a:tc>
                  <a:txBody>
                    <a:bodyPr/>
                    <a:lstStyle/>
                    <a:p>
                      <a:r>
                        <a:rPr lang="en-AU" sz="1700" dirty="0"/>
                        <a:t>Menstrual cycle</a:t>
                      </a:r>
                    </a:p>
                  </a:txBody>
                  <a:tcPr marL="99896" marR="99896" marT="49948" marB="499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700" dirty="0"/>
                        <a:t>53209</a:t>
                      </a:r>
                    </a:p>
                  </a:txBody>
                  <a:tcPr marL="99896" marR="99896" marT="49948" marB="49948"/>
                </a:tc>
                <a:extLst>
                  <a:ext uri="{0D108BD9-81ED-4DB2-BD59-A6C34878D82A}">
                    <a16:rowId xmlns:a16="http://schemas.microsoft.com/office/drawing/2014/main" val="3682766689"/>
                  </a:ext>
                </a:extLst>
              </a:tr>
              <a:tr h="295827">
                <a:tc>
                  <a:txBody>
                    <a:bodyPr/>
                    <a:lstStyle/>
                    <a:p>
                      <a:r>
                        <a:rPr lang="en-AU" sz="1700" dirty="0"/>
                        <a:t>Ovulation</a:t>
                      </a:r>
                    </a:p>
                  </a:txBody>
                  <a:tcPr marL="99896" marR="99896" marT="49948" marB="499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700" dirty="0"/>
                        <a:t>15584</a:t>
                      </a:r>
                    </a:p>
                  </a:txBody>
                  <a:tcPr marL="99896" marR="99896" marT="49948" marB="49948"/>
                </a:tc>
                <a:extLst>
                  <a:ext uri="{0D108BD9-81ED-4DB2-BD59-A6C34878D82A}">
                    <a16:rowId xmlns:a16="http://schemas.microsoft.com/office/drawing/2014/main" val="2972109397"/>
                  </a:ext>
                </a:extLst>
              </a:tr>
              <a:tr h="183641">
                <a:tc>
                  <a:txBody>
                    <a:bodyPr/>
                    <a:lstStyle/>
                    <a:p>
                      <a:r>
                        <a:rPr lang="en-AU" sz="1700" dirty="0"/>
                        <a:t>Reference ranges for blood tests</a:t>
                      </a:r>
                    </a:p>
                  </a:txBody>
                  <a:tcPr marL="99896" marR="99896" marT="49948" marB="499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700" dirty="0"/>
                        <a:t>23898</a:t>
                      </a:r>
                    </a:p>
                  </a:txBody>
                  <a:tcPr marL="99896" marR="99896" marT="49948" marB="49948"/>
                </a:tc>
                <a:extLst>
                  <a:ext uri="{0D108BD9-81ED-4DB2-BD59-A6C34878D82A}">
                    <a16:rowId xmlns:a16="http://schemas.microsoft.com/office/drawing/2014/main" val="3215870423"/>
                  </a:ext>
                </a:extLst>
              </a:tr>
              <a:tr h="295827">
                <a:tc>
                  <a:txBody>
                    <a:bodyPr/>
                    <a:lstStyle/>
                    <a:p>
                      <a:r>
                        <a:rPr lang="en-AU" sz="1700" dirty="0" err="1"/>
                        <a:t>Progesteron</a:t>
                      </a:r>
                      <a:endParaRPr lang="en-AU" sz="1700" dirty="0"/>
                    </a:p>
                  </a:txBody>
                  <a:tcPr marL="99896" marR="99896" marT="49948" marB="499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700" dirty="0"/>
                        <a:t>34680</a:t>
                      </a:r>
                    </a:p>
                  </a:txBody>
                  <a:tcPr marL="99896" marR="99896" marT="49948" marB="49948"/>
                </a:tc>
                <a:extLst>
                  <a:ext uri="{0D108BD9-81ED-4DB2-BD59-A6C34878D82A}">
                    <a16:rowId xmlns:a16="http://schemas.microsoft.com/office/drawing/2014/main" val="2578805133"/>
                  </a:ext>
                </a:extLst>
              </a:tr>
              <a:tr h="295827">
                <a:tc>
                  <a:txBody>
                    <a:bodyPr/>
                    <a:lstStyle/>
                    <a:p>
                      <a:r>
                        <a:rPr lang="en-AU" sz="1700" dirty="0"/>
                        <a:t>Follicle-stimulating</a:t>
                      </a:r>
                      <a:r>
                        <a:rPr lang="en-AU" sz="1700" baseline="0" dirty="0"/>
                        <a:t> hormone</a:t>
                      </a:r>
                      <a:endParaRPr lang="en-AU" sz="1700" dirty="0"/>
                    </a:p>
                  </a:txBody>
                  <a:tcPr marL="99896" marR="99896" marT="49948" marB="499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700" dirty="0"/>
                        <a:t>22883</a:t>
                      </a:r>
                    </a:p>
                  </a:txBody>
                  <a:tcPr marL="99896" marR="99896" marT="49948" marB="49948"/>
                </a:tc>
                <a:extLst>
                  <a:ext uri="{0D108BD9-81ED-4DB2-BD59-A6C34878D82A}">
                    <a16:rowId xmlns:a16="http://schemas.microsoft.com/office/drawing/2014/main" val="3679770345"/>
                  </a:ext>
                </a:extLst>
              </a:tr>
              <a:tr h="295827">
                <a:tc>
                  <a:txBody>
                    <a:bodyPr/>
                    <a:lstStyle/>
                    <a:p>
                      <a:r>
                        <a:rPr lang="en-AU" sz="1700" dirty="0"/>
                        <a:t>Luteinising</a:t>
                      </a:r>
                      <a:r>
                        <a:rPr lang="en-AU" sz="1700" baseline="0" dirty="0"/>
                        <a:t> hormone</a:t>
                      </a:r>
                      <a:endParaRPr lang="en-AU" sz="1700" dirty="0"/>
                    </a:p>
                  </a:txBody>
                  <a:tcPr marL="99896" marR="99896" marT="49948" marB="499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700" dirty="0"/>
                        <a:t>23706</a:t>
                      </a:r>
                    </a:p>
                  </a:txBody>
                  <a:tcPr marL="99896" marR="99896" marT="49948" marB="49948"/>
                </a:tc>
                <a:extLst>
                  <a:ext uri="{0D108BD9-81ED-4DB2-BD59-A6C34878D82A}">
                    <a16:rowId xmlns:a16="http://schemas.microsoft.com/office/drawing/2014/main" val="1042373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89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9992436-232C-47FD-8E20-4B721FF11EB2}"/>
              </a:ext>
            </a:extLst>
          </p:cNvPr>
          <p:cNvGrpSpPr/>
          <p:nvPr/>
        </p:nvGrpSpPr>
        <p:grpSpPr>
          <a:xfrm>
            <a:off x="5162397" y="3520136"/>
            <a:ext cx="5625677" cy="2820996"/>
            <a:chOff x="2652702" y="3097895"/>
            <a:chExt cx="3308923" cy="1659260"/>
          </a:xfrm>
        </p:grpSpPr>
        <p:sp>
          <p:nvSpPr>
            <p:cNvPr id="111" name="Arrow: Down 110">
              <a:extLst>
                <a:ext uri="{FF2B5EF4-FFF2-40B4-BE49-F238E27FC236}">
                  <a16:creationId xmlns:a16="http://schemas.microsoft.com/office/drawing/2014/main" id="{D116871E-E5B3-48CD-B785-4F67A6A6798C}"/>
                </a:ext>
              </a:extLst>
            </p:cNvPr>
            <p:cNvSpPr/>
            <p:nvPr/>
          </p:nvSpPr>
          <p:spPr>
            <a:xfrm>
              <a:off x="3389344" y="3097895"/>
              <a:ext cx="338148" cy="411839"/>
            </a:xfrm>
            <a:prstGeom prst="downArrow">
              <a:avLst>
                <a:gd name="adj1" fmla="val 100000"/>
                <a:gd name="adj2" fmla="val 51601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8A0B2ED-08CB-424B-85E1-AAA568518324}"/>
                </a:ext>
              </a:extLst>
            </p:cNvPr>
            <p:cNvGrpSpPr/>
            <p:nvPr/>
          </p:nvGrpSpPr>
          <p:grpSpPr>
            <a:xfrm>
              <a:off x="2652702" y="3539873"/>
              <a:ext cx="3308923" cy="1217282"/>
              <a:chOff x="2652702" y="3539873"/>
              <a:chExt cx="3308923" cy="1217282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ACEECB9A-DB56-4162-B937-BFE7B8A8C348}"/>
                  </a:ext>
                </a:extLst>
              </p:cNvPr>
              <p:cNvSpPr/>
              <p:nvPr/>
            </p:nvSpPr>
            <p:spPr>
              <a:xfrm>
                <a:off x="3087516" y="3539873"/>
                <a:ext cx="928340" cy="928340"/>
              </a:xfrm>
              <a:prstGeom prst="ellipse">
                <a:avLst/>
              </a:prstGeom>
              <a:solidFill>
                <a:srgbClr val="00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400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311888A-19E4-4796-83EB-A8B1D8263636}"/>
                  </a:ext>
                </a:extLst>
              </p:cNvPr>
              <p:cNvSpPr txBox="1"/>
              <p:nvPr/>
            </p:nvSpPr>
            <p:spPr>
              <a:xfrm>
                <a:off x="2652702" y="4478398"/>
                <a:ext cx="1795658" cy="278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AU" sz="2400" dirty="0">
                    <a:latin typeface="Corbel" panose="020B0503020204020204" pitchFamily="34" charset="0"/>
                  </a:rPr>
                  <a:t>Wikipedia-integration</a:t>
                </a: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F0B4E1A-3511-4883-8748-4A70619D9B2B}"/>
                  </a:ext>
                </a:extLst>
              </p:cNvPr>
              <p:cNvSpPr/>
              <p:nvPr/>
            </p:nvSpPr>
            <p:spPr>
              <a:xfrm>
                <a:off x="3257023" y="3827549"/>
                <a:ext cx="589326" cy="390476"/>
              </a:xfrm>
              <a:custGeom>
                <a:avLst/>
                <a:gdLst/>
                <a:ahLst/>
                <a:cxnLst/>
                <a:rect l="0" t="0" r="0" b="0"/>
                <a:pathLst>
                  <a:path w="785768" h="520634">
                    <a:moveTo>
                      <a:pt x="73594" y="97850"/>
                    </a:moveTo>
                    <a:cubicBezTo>
                      <a:pt x="55986" y="68236"/>
                      <a:pt x="25537" y="38961"/>
                      <a:pt x="3559" y="30517"/>
                    </a:cubicBezTo>
                    <a:lnTo>
                      <a:pt x="16" y="29156"/>
                    </a:lnTo>
                    <a:lnTo>
                      <a:pt x="16" y="14897"/>
                    </a:lnTo>
                    <a:lnTo>
                      <a:pt x="16" y="16"/>
                    </a:lnTo>
                    <a:lnTo>
                      <a:pt x="201922" y="16"/>
                    </a:lnTo>
                    <a:lnTo>
                      <a:pt x="201922" y="27383"/>
                    </a:lnTo>
                    <a:cubicBezTo>
                      <a:pt x="175531" y="30664"/>
                      <a:pt x="143718" y="43563"/>
                      <a:pt x="152534" y="73147"/>
                    </a:cubicBezTo>
                    <a:cubicBezTo>
                      <a:pt x="202848" y="184312"/>
                      <a:pt x="248630" y="297476"/>
                      <a:pt x="298303" y="408922"/>
                    </a:cubicBezTo>
                    <a:lnTo>
                      <a:pt x="383562" y="249496"/>
                    </a:lnTo>
                    <a:cubicBezTo>
                      <a:pt x="350571" y="181918"/>
                      <a:pt x="326537" y="113556"/>
                      <a:pt x="290421" y="47258"/>
                    </a:cubicBezTo>
                    <a:cubicBezTo>
                      <a:pt x="278646" y="28167"/>
                      <a:pt x="246804" y="27634"/>
                      <a:pt x="224252" y="26896"/>
                    </a:cubicBezTo>
                    <a:lnTo>
                      <a:pt x="224252" y="16"/>
                    </a:lnTo>
                    <a:lnTo>
                      <a:pt x="413506" y="16"/>
                    </a:lnTo>
                    <a:lnTo>
                      <a:pt x="413506" y="26640"/>
                    </a:lnTo>
                    <a:cubicBezTo>
                      <a:pt x="396501" y="28990"/>
                      <a:pt x="376455" y="33031"/>
                      <a:pt x="378729" y="53640"/>
                    </a:cubicBezTo>
                    <a:lnTo>
                      <a:pt x="432268" y="172050"/>
                    </a:lnTo>
                    <a:cubicBezTo>
                      <a:pt x="449887" y="134463"/>
                      <a:pt x="469470" y="97672"/>
                      <a:pt x="485012" y="59149"/>
                    </a:cubicBezTo>
                    <a:cubicBezTo>
                      <a:pt x="492062" y="28647"/>
                      <a:pt x="457748" y="27130"/>
                      <a:pt x="435864" y="26281"/>
                    </a:cubicBezTo>
                    <a:lnTo>
                      <a:pt x="435864" y="16"/>
                    </a:lnTo>
                    <a:lnTo>
                      <a:pt x="604042" y="16"/>
                    </a:lnTo>
                    <a:lnTo>
                      <a:pt x="604042" y="26210"/>
                    </a:lnTo>
                    <a:cubicBezTo>
                      <a:pt x="579405" y="27952"/>
                      <a:pt x="556093" y="35059"/>
                      <a:pt x="542506" y="53275"/>
                    </a:cubicBezTo>
                    <a:cubicBezTo>
                      <a:pt x="509470" y="104342"/>
                      <a:pt x="484970" y="162289"/>
                      <a:pt x="459239" y="217756"/>
                    </a:cubicBezTo>
                    <a:cubicBezTo>
                      <a:pt x="484658" y="277873"/>
                      <a:pt x="511158" y="337909"/>
                      <a:pt x="537139" y="393028"/>
                    </a:cubicBezTo>
                    <a:lnTo>
                      <a:pt x="680807" y="61643"/>
                    </a:lnTo>
                    <a:cubicBezTo>
                      <a:pt x="671114" y="39799"/>
                      <a:pt x="649165" y="32084"/>
                      <a:pt x="627624" y="27086"/>
                    </a:cubicBezTo>
                    <a:lnTo>
                      <a:pt x="627624" y="17"/>
                    </a:lnTo>
                    <a:lnTo>
                      <a:pt x="785837" y="17"/>
                    </a:lnTo>
                    <a:lnTo>
                      <a:pt x="785837" y="27628"/>
                    </a:lnTo>
                    <a:cubicBezTo>
                      <a:pt x="778737" y="28732"/>
                      <a:pt x="771939" y="30921"/>
                      <a:pt x="765370" y="33789"/>
                    </a:cubicBezTo>
                    <a:cubicBezTo>
                      <a:pt x="752911" y="39571"/>
                      <a:pt x="741145" y="51046"/>
                      <a:pt x="733251" y="65109"/>
                    </a:cubicBezTo>
                    <a:lnTo>
                      <a:pt x="535112" y="520980"/>
                    </a:lnTo>
                    <a:lnTo>
                      <a:pt x="502039" y="520980"/>
                    </a:lnTo>
                    <a:lnTo>
                      <a:pt x="407833" y="299103"/>
                    </a:lnTo>
                    <a:lnTo>
                      <a:pt x="293478" y="520961"/>
                    </a:lnTo>
                    <a:lnTo>
                      <a:pt x="259145" y="520966"/>
                    </a:lnTo>
                    <a:cubicBezTo>
                      <a:pt x="192333" y="381798"/>
                      <a:pt x="143995" y="235344"/>
                      <a:pt x="73594" y="97850"/>
                    </a:cubicBezTo>
                    <a:close/>
                  </a:path>
                </a:pathLst>
              </a:custGeom>
              <a:solidFill>
                <a:schemeClr val="bg1"/>
              </a:solidFill>
              <a:ln w="454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AF8F42B-DC36-4E53-854A-6B9F0160AF70}"/>
                  </a:ext>
                </a:extLst>
              </p:cNvPr>
              <p:cNvSpPr txBox="1"/>
              <p:nvPr/>
            </p:nvSpPr>
            <p:spPr>
              <a:xfrm>
                <a:off x="4073048" y="3657795"/>
                <a:ext cx="1888577" cy="724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400" dirty="0">
                    <a:latin typeface="Corbel" panose="020B0503020204020204" pitchFamily="34" charset="0"/>
                  </a:rPr>
                  <a:t>Highly accessed</a:t>
                </a:r>
              </a:p>
              <a:p>
                <a:r>
                  <a:rPr lang="en-AU" sz="2400" dirty="0">
                    <a:latin typeface="Corbel" panose="020B0503020204020204" pitchFamily="34" charset="0"/>
                  </a:rPr>
                  <a:t>Broad readership</a:t>
                </a:r>
              </a:p>
              <a:p>
                <a:r>
                  <a:rPr lang="en-AU" sz="2400" dirty="0">
                    <a:latin typeface="Corbel" panose="020B0503020204020204" pitchFamily="34" charset="0"/>
                  </a:rPr>
                  <a:t>Editable and updatable</a:t>
                </a:r>
              </a:p>
            </p:txBody>
          </p: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AEAF5523-3B0B-4874-BE24-A3D2C12BA1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3660" y="3710398"/>
                <a:ext cx="0" cy="582996"/>
              </a:xfrm>
              <a:prstGeom prst="line">
                <a:avLst/>
              </a:prstGeom>
              <a:ln w="76200">
                <a:solidFill>
                  <a:srgbClr val="6F99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0E4F4A1-6464-42F3-A050-C988FAC09A30}"/>
              </a:ext>
            </a:extLst>
          </p:cNvPr>
          <p:cNvGrpSpPr/>
          <p:nvPr/>
        </p:nvGrpSpPr>
        <p:grpSpPr>
          <a:xfrm>
            <a:off x="6627848" y="2069327"/>
            <a:ext cx="1584451" cy="1732658"/>
            <a:chOff x="3514654" y="2244555"/>
            <a:chExt cx="931946" cy="1019119"/>
          </a:xfrm>
        </p:grpSpPr>
        <p:sp>
          <p:nvSpPr>
            <p:cNvPr id="123" name="Arrow: Right 122">
              <a:extLst>
                <a:ext uri="{FF2B5EF4-FFF2-40B4-BE49-F238E27FC236}">
                  <a16:creationId xmlns:a16="http://schemas.microsoft.com/office/drawing/2014/main" id="{F9971A27-9067-4419-9232-E756CE293628}"/>
                </a:ext>
              </a:extLst>
            </p:cNvPr>
            <p:cNvSpPr/>
            <p:nvPr/>
          </p:nvSpPr>
          <p:spPr>
            <a:xfrm rot="19800000">
              <a:off x="3520247" y="2586175"/>
              <a:ext cx="567000" cy="124903"/>
            </a:xfrm>
            <a:prstGeom prst="rightArrow">
              <a:avLst>
                <a:gd name="adj1" fmla="val 100000"/>
                <a:gd name="adj2" fmla="val 47290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124" name="Arrow: Right 123">
              <a:extLst>
                <a:ext uri="{FF2B5EF4-FFF2-40B4-BE49-F238E27FC236}">
                  <a16:creationId xmlns:a16="http://schemas.microsoft.com/office/drawing/2014/main" id="{B61E71C7-A48C-4A7C-A0ED-2D69D1335537}"/>
                </a:ext>
              </a:extLst>
            </p:cNvPr>
            <p:cNvSpPr/>
            <p:nvPr/>
          </p:nvSpPr>
          <p:spPr>
            <a:xfrm rot="1800000" flipV="1">
              <a:off x="3514654" y="2877330"/>
              <a:ext cx="567000" cy="124903"/>
            </a:xfrm>
            <a:prstGeom prst="rightArrow">
              <a:avLst>
                <a:gd name="adj1" fmla="val 100000"/>
                <a:gd name="adj2" fmla="val 47290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125" name="Arrow: Right 124">
              <a:extLst>
                <a:ext uri="{FF2B5EF4-FFF2-40B4-BE49-F238E27FC236}">
                  <a16:creationId xmlns:a16="http://schemas.microsoft.com/office/drawing/2014/main" id="{0625F183-8225-4EB5-AB26-DD911A50A6AA}"/>
                </a:ext>
              </a:extLst>
            </p:cNvPr>
            <p:cNvSpPr/>
            <p:nvPr/>
          </p:nvSpPr>
          <p:spPr>
            <a:xfrm>
              <a:off x="3546300" y="2733126"/>
              <a:ext cx="567000" cy="124903"/>
            </a:xfrm>
            <a:prstGeom prst="rightArrow">
              <a:avLst>
                <a:gd name="adj1" fmla="val 100000"/>
                <a:gd name="adj2" fmla="val 47290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07A3B6D3-EB28-4B01-8AF7-B84A3359B8BF}"/>
                </a:ext>
              </a:extLst>
            </p:cNvPr>
            <p:cNvGrpSpPr/>
            <p:nvPr/>
          </p:nvGrpSpPr>
          <p:grpSpPr>
            <a:xfrm>
              <a:off x="4070322" y="2244555"/>
              <a:ext cx="311381" cy="358049"/>
              <a:chOff x="5355519" y="1848987"/>
              <a:chExt cx="401819" cy="462042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0D3331E-85B0-4629-B048-F129AE4CAEB8}"/>
                  </a:ext>
                </a:extLst>
              </p:cNvPr>
              <p:cNvSpPr/>
              <p:nvPr/>
            </p:nvSpPr>
            <p:spPr>
              <a:xfrm>
                <a:off x="5355519" y="1898949"/>
                <a:ext cx="334815" cy="412080"/>
              </a:xfrm>
              <a:custGeom>
                <a:avLst/>
                <a:gdLst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73863 w 480111"/>
                  <a:gd name="connsiteY15" fmla="*/ 480111 h 590906"/>
                  <a:gd name="connsiteX16" fmla="*/ 406248 w 480111"/>
                  <a:gd name="connsiteY16" fmla="*/ 480111 h 590906"/>
                  <a:gd name="connsiteX17" fmla="*/ 73863 w 480111"/>
                  <a:gd name="connsiteY17" fmla="*/ 443180 h 590906"/>
                  <a:gd name="connsiteX18" fmla="*/ 73863 w 480111"/>
                  <a:gd name="connsiteY18" fmla="*/ 480111 h 590906"/>
                  <a:gd name="connsiteX19" fmla="*/ 221590 w 480111"/>
                  <a:gd name="connsiteY19" fmla="*/ 147726 h 590906"/>
                  <a:gd name="connsiteX20" fmla="*/ 73863 w 480111"/>
                  <a:gd name="connsiteY20" fmla="*/ 147726 h 590906"/>
                  <a:gd name="connsiteX21" fmla="*/ 73863 w 480111"/>
                  <a:gd name="connsiteY21" fmla="*/ 184658 h 590906"/>
                  <a:gd name="connsiteX22" fmla="*/ 221590 w 480111"/>
                  <a:gd name="connsiteY22" fmla="*/ 184658 h 590906"/>
                  <a:gd name="connsiteX23" fmla="*/ 221590 w 480111"/>
                  <a:gd name="connsiteY23" fmla="*/ 147726 h 590906"/>
                  <a:gd name="connsiteX24" fmla="*/ 221590 w 480111"/>
                  <a:gd name="connsiteY24" fmla="*/ 221590 h 590906"/>
                  <a:gd name="connsiteX25" fmla="*/ 73863 w 480111"/>
                  <a:gd name="connsiteY25" fmla="*/ 221590 h 590906"/>
                  <a:gd name="connsiteX26" fmla="*/ 73863 w 480111"/>
                  <a:gd name="connsiteY26" fmla="*/ 258521 h 590906"/>
                  <a:gd name="connsiteX27" fmla="*/ 221590 w 480111"/>
                  <a:gd name="connsiteY27" fmla="*/ 258521 h 590906"/>
                  <a:gd name="connsiteX28" fmla="*/ 221590 w 480111"/>
                  <a:gd name="connsiteY28" fmla="*/ 221590 h 590906"/>
                  <a:gd name="connsiteX29" fmla="*/ 221590 w 480111"/>
                  <a:gd name="connsiteY29" fmla="*/ 73863 h 590906"/>
                  <a:gd name="connsiteX30" fmla="*/ 73863 w 480111"/>
                  <a:gd name="connsiteY30" fmla="*/ 73863 h 590906"/>
                  <a:gd name="connsiteX31" fmla="*/ 73863 w 480111"/>
                  <a:gd name="connsiteY31" fmla="*/ 110795 h 590906"/>
                  <a:gd name="connsiteX32" fmla="*/ 221590 w 480111"/>
                  <a:gd name="connsiteY32" fmla="*/ 110795 h 590906"/>
                  <a:gd name="connsiteX33" fmla="*/ 221590 w 480111"/>
                  <a:gd name="connsiteY33" fmla="*/ 73863 h 590906"/>
                  <a:gd name="connsiteX34" fmla="*/ 0 w 480111"/>
                  <a:gd name="connsiteY34" fmla="*/ 0 h 590906"/>
                  <a:gd name="connsiteX35" fmla="*/ 480111 w 480111"/>
                  <a:gd name="connsiteY35" fmla="*/ 0 h 590906"/>
                  <a:gd name="connsiteX36" fmla="*/ 480111 w 480111"/>
                  <a:gd name="connsiteY36" fmla="*/ 590906 h 590906"/>
                  <a:gd name="connsiteX37" fmla="*/ 110795 w 480111"/>
                  <a:gd name="connsiteY37" fmla="*/ 590906 h 590906"/>
                  <a:gd name="connsiteX38" fmla="*/ 0 w 480111"/>
                  <a:gd name="connsiteY38" fmla="*/ 480111 h 590906"/>
                  <a:gd name="connsiteX39" fmla="*/ 0 w 480111"/>
                  <a:gd name="connsiteY39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73863 w 480111"/>
                  <a:gd name="connsiteY15" fmla="*/ 480111 h 590906"/>
                  <a:gd name="connsiteX16" fmla="*/ 73863 w 480111"/>
                  <a:gd name="connsiteY16" fmla="*/ 443180 h 590906"/>
                  <a:gd name="connsiteX17" fmla="*/ 73863 w 480111"/>
                  <a:gd name="connsiteY17" fmla="*/ 480111 h 590906"/>
                  <a:gd name="connsiteX18" fmla="*/ 221590 w 480111"/>
                  <a:gd name="connsiteY18" fmla="*/ 147726 h 590906"/>
                  <a:gd name="connsiteX19" fmla="*/ 73863 w 480111"/>
                  <a:gd name="connsiteY19" fmla="*/ 147726 h 590906"/>
                  <a:gd name="connsiteX20" fmla="*/ 73863 w 480111"/>
                  <a:gd name="connsiteY20" fmla="*/ 184658 h 590906"/>
                  <a:gd name="connsiteX21" fmla="*/ 221590 w 480111"/>
                  <a:gd name="connsiteY21" fmla="*/ 184658 h 590906"/>
                  <a:gd name="connsiteX22" fmla="*/ 221590 w 480111"/>
                  <a:gd name="connsiteY22" fmla="*/ 147726 h 590906"/>
                  <a:gd name="connsiteX23" fmla="*/ 221590 w 480111"/>
                  <a:gd name="connsiteY23" fmla="*/ 221590 h 590906"/>
                  <a:gd name="connsiteX24" fmla="*/ 73863 w 480111"/>
                  <a:gd name="connsiteY24" fmla="*/ 221590 h 590906"/>
                  <a:gd name="connsiteX25" fmla="*/ 73863 w 480111"/>
                  <a:gd name="connsiteY25" fmla="*/ 258521 h 590906"/>
                  <a:gd name="connsiteX26" fmla="*/ 221590 w 480111"/>
                  <a:gd name="connsiteY26" fmla="*/ 258521 h 590906"/>
                  <a:gd name="connsiteX27" fmla="*/ 221590 w 480111"/>
                  <a:gd name="connsiteY27" fmla="*/ 221590 h 590906"/>
                  <a:gd name="connsiteX28" fmla="*/ 221590 w 480111"/>
                  <a:gd name="connsiteY28" fmla="*/ 73863 h 590906"/>
                  <a:gd name="connsiteX29" fmla="*/ 73863 w 480111"/>
                  <a:gd name="connsiteY29" fmla="*/ 73863 h 590906"/>
                  <a:gd name="connsiteX30" fmla="*/ 73863 w 480111"/>
                  <a:gd name="connsiteY30" fmla="*/ 110795 h 590906"/>
                  <a:gd name="connsiteX31" fmla="*/ 221590 w 480111"/>
                  <a:gd name="connsiteY31" fmla="*/ 110795 h 590906"/>
                  <a:gd name="connsiteX32" fmla="*/ 221590 w 480111"/>
                  <a:gd name="connsiteY32" fmla="*/ 73863 h 590906"/>
                  <a:gd name="connsiteX33" fmla="*/ 0 w 480111"/>
                  <a:gd name="connsiteY33" fmla="*/ 0 h 590906"/>
                  <a:gd name="connsiteX34" fmla="*/ 480111 w 480111"/>
                  <a:gd name="connsiteY34" fmla="*/ 0 h 590906"/>
                  <a:gd name="connsiteX35" fmla="*/ 480111 w 480111"/>
                  <a:gd name="connsiteY35" fmla="*/ 590906 h 590906"/>
                  <a:gd name="connsiteX36" fmla="*/ 110795 w 480111"/>
                  <a:gd name="connsiteY36" fmla="*/ 590906 h 590906"/>
                  <a:gd name="connsiteX37" fmla="*/ 0 w 480111"/>
                  <a:gd name="connsiteY37" fmla="*/ 480111 h 590906"/>
                  <a:gd name="connsiteX38" fmla="*/ 0 w 480111"/>
                  <a:gd name="connsiteY38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221590 w 480111"/>
                  <a:gd name="connsiteY15" fmla="*/ 147726 h 590906"/>
                  <a:gd name="connsiteX16" fmla="*/ 73863 w 480111"/>
                  <a:gd name="connsiteY16" fmla="*/ 147726 h 590906"/>
                  <a:gd name="connsiteX17" fmla="*/ 73863 w 480111"/>
                  <a:gd name="connsiteY17" fmla="*/ 184658 h 590906"/>
                  <a:gd name="connsiteX18" fmla="*/ 221590 w 480111"/>
                  <a:gd name="connsiteY18" fmla="*/ 184658 h 590906"/>
                  <a:gd name="connsiteX19" fmla="*/ 221590 w 480111"/>
                  <a:gd name="connsiteY19" fmla="*/ 147726 h 590906"/>
                  <a:gd name="connsiteX20" fmla="*/ 221590 w 480111"/>
                  <a:gd name="connsiteY20" fmla="*/ 221590 h 590906"/>
                  <a:gd name="connsiteX21" fmla="*/ 73863 w 480111"/>
                  <a:gd name="connsiteY21" fmla="*/ 221590 h 590906"/>
                  <a:gd name="connsiteX22" fmla="*/ 73863 w 480111"/>
                  <a:gd name="connsiteY22" fmla="*/ 258521 h 590906"/>
                  <a:gd name="connsiteX23" fmla="*/ 221590 w 480111"/>
                  <a:gd name="connsiteY23" fmla="*/ 258521 h 590906"/>
                  <a:gd name="connsiteX24" fmla="*/ 221590 w 480111"/>
                  <a:gd name="connsiteY24" fmla="*/ 221590 h 590906"/>
                  <a:gd name="connsiteX25" fmla="*/ 221590 w 480111"/>
                  <a:gd name="connsiteY25" fmla="*/ 73863 h 590906"/>
                  <a:gd name="connsiteX26" fmla="*/ 73863 w 480111"/>
                  <a:gd name="connsiteY26" fmla="*/ 73863 h 590906"/>
                  <a:gd name="connsiteX27" fmla="*/ 73863 w 480111"/>
                  <a:gd name="connsiteY27" fmla="*/ 110795 h 590906"/>
                  <a:gd name="connsiteX28" fmla="*/ 221590 w 480111"/>
                  <a:gd name="connsiteY28" fmla="*/ 110795 h 590906"/>
                  <a:gd name="connsiteX29" fmla="*/ 221590 w 480111"/>
                  <a:gd name="connsiteY29" fmla="*/ 73863 h 590906"/>
                  <a:gd name="connsiteX30" fmla="*/ 0 w 480111"/>
                  <a:gd name="connsiteY30" fmla="*/ 0 h 590906"/>
                  <a:gd name="connsiteX31" fmla="*/ 480111 w 480111"/>
                  <a:gd name="connsiteY31" fmla="*/ 0 h 590906"/>
                  <a:gd name="connsiteX32" fmla="*/ 480111 w 480111"/>
                  <a:gd name="connsiteY32" fmla="*/ 590906 h 590906"/>
                  <a:gd name="connsiteX33" fmla="*/ 110795 w 480111"/>
                  <a:gd name="connsiteY33" fmla="*/ 590906 h 590906"/>
                  <a:gd name="connsiteX34" fmla="*/ 0 w 480111"/>
                  <a:gd name="connsiteY34" fmla="*/ 480111 h 590906"/>
                  <a:gd name="connsiteX35" fmla="*/ 0 w 480111"/>
                  <a:gd name="connsiteY35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369316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221590 w 480111"/>
                  <a:gd name="connsiteY14" fmla="*/ 147726 h 590906"/>
                  <a:gd name="connsiteX15" fmla="*/ 73863 w 480111"/>
                  <a:gd name="connsiteY15" fmla="*/ 147726 h 590906"/>
                  <a:gd name="connsiteX16" fmla="*/ 73863 w 480111"/>
                  <a:gd name="connsiteY16" fmla="*/ 184658 h 590906"/>
                  <a:gd name="connsiteX17" fmla="*/ 221590 w 480111"/>
                  <a:gd name="connsiteY17" fmla="*/ 184658 h 590906"/>
                  <a:gd name="connsiteX18" fmla="*/ 221590 w 480111"/>
                  <a:gd name="connsiteY18" fmla="*/ 147726 h 590906"/>
                  <a:gd name="connsiteX19" fmla="*/ 221590 w 480111"/>
                  <a:gd name="connsiteY19" fmla="*/ 221590 h 590906"/>
                  <a:gd name="connsiteX20" fmla="*/ 73863 w 480111"/>
                  <a:gd name="connsiteY20" fmla="*/ 221590 h 590906"/>
                  <a:gd name="connsiteX21" fmla="*/ 73863 w 480111"/>
                  <a:gd name="connsiteY21" fmla="*/ 258521 h 590906"/>
                  <a:gd name="connsiteX22" fmla="*/ 221590 w 480111"/>
                  <a:gd name="connsiteY22" fmla="*/ 258521 h 590906"/>
                  <a:gd name="connsiteX23" fmla="*/ 221590 w 480111"/>
                  <a:gd name="connsiteY23" fmla="*/ 221590 h 590906"/>
                  <a:gd name="connsiteX24" fmla="*/ 221590 w 480111"/>
                  <a:gd name="connsiteY24" fmla="*/ 73863 h 590906"/>
                  <a:gd name="connsiteX25" fmla="*/ 73863 w 480111"/>
                  <a:gd name="connsiteY25" fmla="*/ 73863 h 590906"/>
                  <a:gd name="connsiteX26" fmla="*/ 73863 w 480111"/>
                  <a:gd name="connsiteY26" fmla="*/ 110795 h 590906"/>
                  <a:gd name="connsiteX27" fmla="*/ 221590 w 480111"/>
                  <a:gd name="connsiteY27" fmla="*/ 110795 h 590906"/>
                  <a:gd name="connsiteX28" fmla="*/ 221590 w 480111"/>
                  <a:gd name="connsiteY28" fmla="*/ 73863 h 590906"/>
                  <a:gd name="connsiteX29" fmla="*/ 0 w 480111"/>
                  <a:gd name="connsiteY29" fmla="*/ 0 h 590906"/>
                  <a:gd name="connsiteX30" fmla="*/ 480111 w 480111"/>
                  <a:gd name="connsiteY30" fmla="*/ 0 h 590906"/>
                  <a:gd name="connsiteX31" fmla="*/ 480111 w 480111"/>
                  <a:gd name="connsiteY31" fmla="*/ 590906 h 590906"/>
                  <a:gd name="connsiteX32" fmla="*/ 110795 w 480111"/>
                  <a:gd name="connsiteY32" fmla="*/ 590906 h 590906"/>
                  <a:gd name="connsiteX33" fmla="*/ 0 w 480111"/>
                  <a:gd name="connsiteY33" fmla="*/ 480111 h 590906"/>
                  <a:gd name="connsiteX34" fmla="*/ 0 w 480111"/>
                  <a:gd name="connsiteY34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406248 w 480111"/>
                  <a:gd name="connsiteY10" fmla="*/ 369316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221590 w 480111"/>
                  <a:gd name="connsiteY13" fmla="*/ 147726 h 590906"/>
                  <a:gd name="connsiteX14" fmla="*/ 73863 w 480111"/>
                  <a:gd name="connsiteY14" fmla="*/ 147726 h 590906"/>
                  <a:gd name="connsiteX15" fmla="*/ 73863 w 480111"/>
                  <a:gd name="connsiteY15" fmla="*/ 184658 h 590906"/>
                  <a:gd name="connsiteX16" fmla="*/ 221590 w 480111"/>
                  <a:gd name="connsiteY16" fmla="*/ 184658 h 590906"/>
                  <a:gd name="connsiteX17" fmla="*/ 221590 w 480111"/>
                  <a:gd name="connsiteY17" fmla="*/ 147726 h 590906"/>
                  <a:gd name="connsiteX18" fmla="*/ 221590 w 480111"/>
                  <a:gd name="connsiteY18" fmla="*/ 221590 h 590906"/>
                  <a:gd name="connsiteX19" fmla="*/ 73863 w 480111"/>
                  <a:gd name="connsiteY19" fmla="*/ 221590 h 590906"/>
                  <a:gd name="connsiteX20" fmla="*/ 73863 w 480111"/>
                  <a:gd name="connsiteY20" fmla="*/ 258521 h 590906"/>
                  <a:gd name="connsiteX21" fmla="*/ 221590 w 480111"/>
                  <a:gd name="connsiteY21" fmla="*/ 258521 h 590906"/>
                  <a:gd name="connsiteX22" fmla="*/ 221590 w 480111"/>
                  <a:gd name="connsiteY22" fmla="*/ 221590 h 590906"/>
                  <a:gd name="connsiteX23" fmla="*/ 221590 w 480111"/>
                  <a:gd name="connsiteY23" fmla="*/ 73863 h 590906"/>
                  <a:gd name="connsiteX24" fmla="*/ 73863 w 480111"/>
                  <a:gd name="connsiteY24" fmla="*/ 73863 h 590906"/>
                  <a:gd name="connsiteX25" fmla="*/ 73863 w 480111"/>
                  <a:gd name="connsiteY25" fmla="*/ 110795 h 590906"/>
                  <a:gd name="connsiteX26" fmla="*/ 221590 w 480111"/>
                  <a:gd name="connsiteY26" fmla="*/ 110795 h 590906"/>
                  <a:gd name="connsiteX27" fmla="*/ 221590 w 480111"/>
                  <a:gd name="connsiteY27" fmla="*/ 73863 h 590906"/>
                  <a:gd name="connsiteX28" fmla="*/ 0 w 480111"/>
                  <a:gd name="connsiteY28" fmla="*/ 0 h 590906"/>
                  <a:gd name="connsiteX29" fmla="*/ 480111 w 480111"/>
                  <a:gd name="connsiteY29" fmla="*/ 0 h 590906"/>
                  <a:gd name="connsiteX30" fmla="*/ 480111 w 480111"/>
                  <a:gd name="connsiteY30" fmla="*/ 590906 h 590906"/>
                  <a:gd name="connsiteX31" fmla="*/ 110795 w 480111"/>
                  <a:gd name="connsiteY31" fmla="*/ 590906 h 590906"/>
                  <a:gd name="connsiteX32" fmla="*/ 0 w 480111"/>
                  <a:gd name="connsiteY32" fmla="*/ 480111 h 590906"/>
                  <a:gd name="connsiteX33" fmla="*/ 0 w 480111"/>
                  <a:gd name="connsiteY33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221590 w 480111"/>
                  <a:gd name="connsiteY10" fmla="*/ 147726 h 590906"/>
                  <a:gd name="connsiteX11" fmla="*/ 73863 w 480111"/>
                  <a:gd name="connsiteY11" fmla="*/ 147726 h 590906"/>
                  <a:gd name="connsiteX12" fmla="*/ 73863 w 480111"/>
                  <a:gd name="connsiteY12" fmla="*/ 184658 h 590906"/>
                  <a:gd name="connsiteX13" fmla="*/ 221590 w 480111"/>
                  <a:gd name="connsiteY13" fmla="*/ 184658 h 590906"/>
                  <a:gd name="connsiteX14" fmla="*/ 221590 w 480111"/>
                  <a:gd name="connsiteY14" fmla="*/ 147726 h 590906"/>
                  <a:gd name="connsiteX15" fmla="*/ 221590 w 480111"/>
                  <a:gd name="connsiteY15" fmla="*/ 221590 h 590906"/>
                  <a:gd name="connsiteX16" fmla="*/ 73863 w 480111"/>
                  <a:gd name="connsiteY16" fmla="*/ 221590 h 590906"/>
                  <a:gd name="connsiteX17" fmla="*/ 73863 w 480111"/>
                  <a:gd name="connsiteY17" fmla="*/ 258521 h 590906"/>
                  <a:gd name="connsiteX18" fmla="*/ 221590 w 480111"/>
                  <a:gd name="connsiteY18" fmla="*/ 258521 h 590906"/>
                  <a:gd name="connsiteX19" fmla="*/ 221590 w 480111"/>
                  <a:gd name="connsiteY19" fmla="*/ 221590 h 590906"/>
                  <a:gd name="connsiteX20" fmla="*/ 221590 w 480111"/>
                  <a:gd name="connsiteY20" fmla="*/ 73863 h 590906"/>
                  <a:gd name="connsiteX21" fmla="*/ 73863 w 480111"/>
                  <a:gd name="connsiteY21" fmla="*/ 73863 h 590906"/>
                  <a:gd name="connsiteX22" fmla="*/ 73863 w 480111"/>
                  <a:gd name="connsiteY22" fmla="*/ 110795 h 590906"/>
                  <a:gd name="connsiteX23" fmla="*/ 221590 w 480111"/>
                  <a:gd name="connsiteY23" fmla="*/ 110795 h 590906"/>
                  <a:gd name="connsiteX24" fmla="*/ 221590 w 480111"/>
                  <a:gd name="connsiteY24" fmla="*/ 73863 h 590906"/>
                  <a:gd name="connsiteX25" fmla="*/ 0 w 480111"/>
                  <a:gd name="connsiteY25" fmla="*/ 0 h 590906"/>
                  <a:gd name="connsiteX26" fmla="*/ 480111 w 480111"/>
                  <a:gd name="connsiteY26" fmla="*/ 0 h 590906"/>
                  <a:gd name="connsiteX27" fmla="*/ 480111 w 480111"/>
                  <a:gd name="connsiteY27" fmla="*/ 590906 h 590906"/>
                  <a:gd name="connsiteX28" fmla="*/ 110795 w 480111"/>
                  <a:gd name="connsiteY28" fmla="*/ 590906 h 590906"/>
                  <a:gd name="connsiteX29" fmla="*/ 0 w 480111"/>
                  <a:gd name="connsiteY29" fmla="*/ 480111 h 590906"/>
                  <a:gd name="connsiteX30" fmla="*/ 0 w 480111"/>
                  <a:gd name="connsiteY30" fmla="*/ 0 h 590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80111" h="590906">
                    <a:moveTo>
                      <a:pt x="258521" y="258521"/>
                    </a:moveTo>
                    <a:lnTo>
                      <a:pt x="406248" y="258521"/>
                    </a:lnTo>
                    <a:lnTo>
                      <a:pt x="406248" y="73863"/>
                    </a:lnTo>
                    <a:lnTo>
                      <a:pt x="258521" y="73863"/>
                    </a:lnTo>
                    <a:lnTo>
                      <a:pt x="258521" y="258521"/>
                    </a:lnTo>
                    <a:close/>
                    <a:moveTo>
                      <a:pt x="73863" y="332385"/>
                    </a:moveTo>
                    <a:lnTo>
                      <a:pt x="406248" y="332385"/>
                    </a:lnTo>
                    <a:lnTo>
                      <a:pt x="406248" y="295453"/>
                    </a:lnTo>
                    <a:lnTo>
                      <a:pt x="73863" y="295453"/>
                    </a:lnTo>
                    <a:lnTo>
                      <a:pt x="73863" y="332385"/>
                    </a:lnTo>
                    <a:close/>
                    <a:moveTo>
                      <a:pt x="221590" y="147726"/>
                    </a:moveTo>
                    <a:lnTo>
                      <a:pt x="73863" y="147726"/>
                    </a:lnTo>
                    <a:lnTo>
                      <a:pt x="73863" y="184658"/>
                    </a:lnTo>
                    <a:lnTo>
                      <a:pt x="221590" y="184658"/>
                    </a:lnTo>
                    <a:lnTo>
                      <a:pt x="221590" y="147726"/>
                    </a:lnTo>
                    <a:close/>
                    <a:moveTo>
                      <a:pt x="221590" y="221590"/>
                    </a:moveTo>
                    <a:lnTo>
                      <a:pt x="73863" y="221590"/>
                    </a:lnTo>
                    <a:lnTo>
                      <a:pt x="73863" y="258521"/>
                    </a:lnTo>
                    <a:lnTo>
                      <a:pt x="221590" y="258521"/>
                    </a:lnTo>
                    <a:lnTo>
                      <a:pt x="221590" y="221590"/>
                    </a:lnTo>
                    <a:close/>
                    <a:moveTo>
                      <a:pt x="221590" y="73863"/>
                    </a:moveTo>
                    <a:lnTo>
                      <a:pt x="73863" y="73863"/>
                    </a:lnTo>
                    <a:lnTo>
                      <a:pt x="73863" y="110795"/>
                    </a:lnTo>
                    <a:lnTo>
                      <a:pt x="221590" y="110795"/>
                    </a:lnTo>
                    <a:lnTo>
                      <a:pt x="221590" y="73863"/>
                    </a:lnTo>
                    <a:close/>
                    <a:moveTo>
                      <a:pt x="0" y="0"/>
                    </a:moveTo>
                    <a:lnTo>
                      <a:pt x="480111" y="0"/>
                    </a:lnTo>
                    <a:lnTo>
                      <a:pt x="480111" y="590906"/>
                    </a:lnTo>
                    <a:lnTo>
                      <a:pt x="110795" y="590906"/>
                    </a:lnTo>
                    <a:cubicBezTo>
                      <a:pt x="48011" y="590906"/>
                      <a:pt x="0" y="542895"/>
                      <a:pt x="0" y="48011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6909" cap="flat">
                <a:noFill/>
                <a:prstDash val="solid"/>
                <a:miter/>
              </a:ln>
            </p:spPr>
            <p:txBody>
              <a:bodyPr lIns="0" tIns="0" rIns="0" bIns="0" anchor="b"/>
              <a:lstStyle/>
              <a:p>
                <a:pPr algn="ctr"/>
                <a:r>
                  <a:rPr lang="en-AU" sz="1400" b="1" dirty="0">
                    <a:solidFill>
                      <a:schemeClr val="bg1"/>
                    </a:solidFill>
                  </a:rPr>
                  <a:t>PDF</a:t>
                </a:r>
              </a:p>
            </p:txBody>
          </p:sp>
          <p:sp>
            <p:nvSpPr>
              <p:cNvPr id="53" name="L-Shape 52">
                <a:extLst>
                  <a:ext uri="{FF2B5EF4-FFF2-40B4-BE49-F238E27FC236}">
                    <a16:creationId xmlns:a16="http://schemas.microsoft.com/office/drawing/2014/main" id="{7DB22F38-E01A-4463-BC91-0D28218FC727}"/>
                  </a:ext>
                </a:extLst>
              </p:cNvPr>
              <p:cNvSpPr/>
              <p:nvPr/>
            </p:nvSpPr>
            <p:spPr>
              <a:xfrm rot="10800000">
                <a:off x="5431449" y="1848987"/>
                <a:ext cx="325889" cy="431285"/>
              </a:xfrm>
              <a:prstGeom prst="corner">
                <a:avLst>
                  <a:gd name="adj1" fmla="val 9081"/>
                  <a:gd name="adj2" fmla="val 13953"/>
                </a:avLst>
              </a:prstGeom>
              <a:solidFill>
                <a:srgbClr val="00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800" dirty="0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9DE54A3-E842-4B81-BC67-0D8F43C4E478}"/>
                </a:ext>
              </a:extLst>
            </p:cNvPr>
            <p:cNvGrpSpPr/>
            <p:nvPr/>
          </p:nvGrpSpPr>
          <p:grpSpPr>
            <a:xfrm>
              <a:off x="4135219" y="2652315"/>
              <a:ext cx="311381" cy="358049"/>
              <a:chOff x="5355519" y="2978458"/>
              <a:chExt cx="401819" cy="462042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6BA5936-26F1-4E55-9EA8-0498E9DF3CAF}"/>
                  </a:ext>
                </a:extLst>
              </p:cNvPr>
              <p:cNvSpPr/>
              <p:nvPr/>
            </p:nvSpPr>
            <p:spPr>
              <a:xfrm>
                <a:off x="5355519" y="3028420"/>
                <a:ext cx="334815" cy="412080"/>
              </a:xfrm>
              <a:custGeom>
                <a:avLst/>
                <a:gdLst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73863 w 480111"/>
                  <a:gd name="connsiteY15" fmla="*/ 480111 h 590906"/>
                  <a:gd name="connsiteX16" fmla="*/ 406248 w 480111"/>
                  <a:gd name="connsiteY16" fmla="*/ 480111 h 590906"/>
                  <a:gd name="connsiteX17" fmla="*/ 73863 w 480111"/>
                  <a:gd name="connsiteY17" fmla="*/ 443180 h 590906"/>
                  <a:gd name="connsiteX18" fmla="*/ 73863 w 480111"/>
                  <a:gd name="connsiteY18" fmla="*/ 480111 h 590906"/>
                  <a:gd name="connsiteX19" fmla="*/ 221590 w 480111"/>
                  <a:gd name="connsiteY19" fmla="*/ 147726 h 590906"/>
                  <a:gd name="connsiteX20" fmla="*/ 73863 w 480111"/>
                  <a:gd name="connsiteY20" fmla="*/ 147726 h 590906"/>
                  <a:gd name="connsiteX21" fmla="*/ 73863 w 480111"/>
                  <a:gd name="connsiteY21" fmla="*/ 184658 h 590906"/>
                  <a:gd name="connsiteX22" fmla="*/ 221590 w 480111"/>
                  <a:gd name="connsiteY22" fmla="*/ 184658 h 590906"/>
                  <a:gd name="connsiteX23" fmla="*/ 221590 w 480111"/>
                  <a:gd name="connsiteY23" fmla="*/ 147726 h 590906"/>
                  <a:gd name="connsiteX24" fmla="*/ 221590 w 480111"/>
                  <a:gd name="connsiteY24" fmla="*/ 221590 h 590906"/>
                  <a:gd name="connsiteX25" fmla="*/ 73863 w 480111"/>
                  <a:gd name="connsiteY25" fmla="*/ 221590 h 590906"/>
                  <a:gd name="connsiteX26" fmla="*/ 73863 w 480111"/>
                  <a:gd name="connsiteY26" fmla="*/ 258521 h 590906"/>
                  <a:gd name="connsiteX27" fmla="*/ 221590 w 480111"/>
                  <a:gd name="connsiteY27" fmla="*/ 258521 h 590906"/>
                  <a:gd name="connsiteX28" fmla="*/ 221590 w 480111"/>
                  <a:gd name="connsiteY28" fmla="*/ 221590 h 590906"/>
                  <a:gd name="connsiteX29" fmla="*/ 221590 w 480111"/>
                  <a:gd name="connsiteY29" fmla="*/ 73863 h 590906"/>
                  <a:gd name="connsiteX30" fmla="*/ 73863 w 480111"/>
                  <a:gd name="connsiteY30" fmla="*/ 73863 h 590906"/>
                  <a:gd name="connsiteX31" fmla="*/ 73863 w 480111"/>
                  <a:gd name="connsiteY31" fmla="*/ 110795 h 590906"/>
                  <a:gd name="connsiteX32" fmla="*/ 221590 w 480111"/>
                  <a:gd name="connsiteY32" fmla="*/ 110795 h 590906"/>
                  <a:gd name="connsiteX33" fmla="*/ 221590 w 480111"/>
                  <a:gd name="connsiteY33" fmla="*/ 73863 h 590906"/>
                  <a:gd name="connsiteX34" fmla="*/ 0 w 480111"/>
                  <a:gd name="connsiteY34" fmla="*/ 0 h 590906"/>
                  <a:gd name="connsiteX35" fmla="*/ 480111 w 480111"/>
                  <a:gd name="connsiteY35" fmla="*/ 0 h 590906"/>
                  <a:gd name="connsiteX36" fmla="*/ 480111 w 480111"/>
                  <a:gd name="connsiteY36" fmla="*/ 590906 h 590906"/>
                  <a:gd name="connsiteX37" fmla="*/ 110795 w 480111"/>
                  <a:gd name="connsiteY37" fmla="*/ 590906 h 590906"/>
                  <a:gd name="connsiteX38" fmla="*/ 0 w 480111"/>
                  <a:gd name="connsiteY38" fmla="*/ 480111 h 590906"/>
                  <a:gd name="connsiteX39" fmla="*/ 0 w 480111"/>
                  <a:gd name="connsiteY39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73863 w 480111"/>
                  <a:gd name="connsiteY15" fmla="*/ 480111 h 590906"/>
                  <a:gd name="connsiteX16" fmla="*/ 73863 w 480111"/>
                  <a:gd name="connsiteY16" fmla="*/ 443180 h 590906"/>
                  <a:gd name="connsiteX17" fmla="*/ 73863 w 480111"/>
                  <a:gd name="connsiteY17" fmla="*/ 480111 h 590906"/>
                  <a:gd name="connsiteX18" fmla="*/ 221590 w 480111"/>
                  <a:gd name="connsiteY18" fmla="*/ 147726 h 590906"/>
                  <a:gd name="connsiteX19" fmla="*/ 73863 w 480111"/>
                  <a:gd name="connsiteY19" fmla="*/ 147726 h 590906"/>
                  <a:gd name="connsiteX20" fmla="*/ 73863 w 480111"/>
                  <a:gd name="connsiteY20" fmla="*/ 184658 h 590906"/>
                  <a:gd name="connsiteX21" fmla="*/ 221590 w 480111"/>
                  <a:gd name="connsiteY21" fmla="*/ 184658 h 590906"/>
                  <a:gd name="connsiteX22" fmla="*/ 221590 w 480111"/>
                  <a:gd name="connsiteY22" fmla="*/ 147726 h 590906"/>
                  <a:gd name="connsiteX23" fmla="*/ 221590 w 480111"/>
                  <a:gd name="connsiteY23" fmla="*/ 221590 h 590906"/>
                  <a:gd name="connsiteX24" fmla="*/ 73863 w 480111"/>
                  <a:gd name="connsiteY24" fmla="*/ 221590 h 590906"/>
                  <a:gd name="connsiteX25" fmla="*/ 73863 w 480111"/>
                  <a:gd name="connsiteY25" fmla="*/ 258521 h 590906"/>
                  <a:gd name="connsiteX26" fmla="*/ 221590 w 480111"/>
                  <a:gd name="connsiteY26" fmla="*/ 258521 h 590906"/>
                  <a:gd name="connsiteX27" fmla="*/ 221590 w 480111"/>
                  <a:gd name="connsiteY27" fmla="*/ 221590 h 590906"/>
                  <a:gd name="connsiteX28" fmla="*/ 221590 w 480111"/>
                  <a:gd name="connsiteY28" fmla="*/ 73863 h 590906"/>
                  <a:gd name="connsiteX29" fmla="*/ 73863 w 480111"/>
                  <a:gd name="connsiteY29" fmla="*/ 73863 h 590906"/>
                  <a:gd name="connsiteX30" fmla="*/ 73863 w 480111"/>
                  <a:gd name="connsiteY30" fmla="*/ 110795 h 590906"/>
                  <a:gd name="connsiteX31" fmla="*/ 221590 w 480111"/>
                  <a:gd name="connsiteY31" fmla="*/ 110795 h 590906"/>
                  <a:gd name="connsiteX32" fmla="*/ 221590 w 480111"/>
                  <a:gd name="connsiteY32" fmla="*/ 73863 h 590906"/>
                  <a:gd name="connsiteX33" fmla="*/ 0 w 480111"/>
                  <a:gd name="connsiteY33" fmla="*/ 0 h 590906"/>
                  <a:gd name="connsiteX34" fmla="*/ 480111 w 480111"/>
                  <a:gd name="connsiteY34" fmla="*/ 0 h 590906"/>
                  <a:gd name="connsiteX35" fmla="*/ 480111 w 480111"/>
                  <a:gd name="connsiteY35" fmla="*/ 590906 h 590906"/>
                  <a:gd name="connsiteX36" fmla="*/ 110795 w 480111"/>
                  <a:gd name="connsiteY36" fmla="*/ 590906 h 590906"/>
                  <a:gd name="connsiteX37" fmla="*/ 0 w 480111"/>
                  <a:gd name="connsiteY37" fmla="*/ 480111 h 590906"/>
                  <a:gd name="connsiteX38" fmla="*/ 0 w 480111"/>
                  <a:gd name="connsiteY38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221590 w 480111"/>
                  <a:gd name="connsiteY15" fmla="*/ 147726 h 590906"/>
                  <a:gd name="connsiteX16" fmla="*/ 73863 w 480111"/>
                  <a:gd name="connsiteY16" fmla="*/ 147726 h 590906"/>
                  <a:gd name="connsiteX17" fmla="*/ 73863 w 480111"/>
                  <a:gd name="connsiteY17" fmla="*/ 184658 h 590906"/>
                  <a:gd name="connsiteX18" fmla="*/ 221590 w 480111"/>
                  <a:gd name="connsiteY18" fmla="*/ 184658 h 590906"/>
                  <a:gd name="connsiteX19" fmla="*/ 221590 w 480111"/>
                  <a:gd name="connsiteY19" fmla="*/ 147726 h 590906"/>
                  <a:gd name="connsiteX20" fmla="*/ 221590 w 480111"/>
                  <a:gd name="connsiteY20" fmla="*/ 221590 h 590906"/>
                  <a:gd name="connsiteX21" fmla="*/ 73863 w 480111"/>
                  <a:gd name="connsiteY21" fmla="*/ 221590 h 590906"/>
                  <a:gd name="connsiteX22" fmla="*/ 73863 w 480111"/>
                  <a:gd name="connsiteY22" fmla="*/ 258521 h 590906"/>
                  <a:gd name="connsiteX23" fmla="*/ 221590 w 480111"/>
                  <a:gd name="connsiteY23" fmla="*/ 258521 h 590906"/>
                  <a:gd name="connsiteX24" fmla="*/ 221590 w 480111"/>
                  <a:gd name="connsiteY24" fmla="*/ 221590 h 590906"/>
                  <a:gd name="connsiteX25" fmla="*/ 221590 w 480111"/>
                  <a:gd name="connsiteY25" fmla="*/ 73863 h 590906"/>
                  <a:gd name="connsiteX26" fmla="*/ 73863 w 480111"/>
                  <a:gd name="connsiteY26" fmla="*/ 73863 h 590906"/>
                  <a:gd name="connsiteX27" fmla="*/ 73863 w 480111"/>
                  <a:gd name="connsiteY27" fmla="*/ 110795 h 590906"/>
                  <a:gd name="connsiteX28" fmla="*/ 221590 w 480111"/>
                  <a:gd name="connsiteY28" fmla="*/ 110795 h 590906"/>
                  <a:gd name="connsiteX29" fmla="*/ 221590 w 480111"/>
                  <a:gd name="connsiteY29" fmla="*/ 73863 h 590906"/>
                  <a:gd name="connsiteX30" fmla="*/ 0 w 480111"/>
                  <a:gd name="connsiteY30" fmla="*/ 0 h 590906"/>
                  <a:gd name="connsiteX31" fmla="*/ 480111 w 480111"/>
                  <a:gd name="connsiteY31" fmla="*/ 0 h 590906"/>
                  <a:gd name="connsiteX32" fmla="*/ 480111 w 480111"/>
                  <a:gd name="connsiteY32" fmla="*/ 590906 h 590906"/>
                  <a:gd name="connsiteX33" fmla="*/ 110795 w 480111"/>
                  <a:gd name="connsiteY33" fmla="*/ 590906 h 590906"/>
                  <a:gd name="connsiteX34" fmla="*/ 0 w 480111"/>
                  <a:gd name="connsiteY34" fmla="*/ 480111 h 590906"/>
                  <a:gd name="connsiteX35" fmla="*/ 0 w 480111"/>
                  <a:gd name="connsiteY35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369316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221590 w 480111"/>
                  <a:gd name="connsiteY14" fmla="*/ 147726 h 590906"/>
                  <a:gd name="connsiteX15" fmla="*/ 73863 w 480111"/>
                  <a:gd name="connsiteY15" fmla="*/ 147726 h 590906"/>
                  <a:gd name="connsiteX16" fmla="*/ 73863 w 480111"/>
                  <a:gd name="connsiteY16" fmla="*/ 184658 h 590906"/>
                  <a:gd name="connsiteX17" fmla="*/ 221590 w 480111"/>
                  <a:gd name="connsiteY17" fmla="*/ 184658 h 590906"/>
                  <a:gd name="connsiteX18" fmla="*/ 221590 w 480111"/>
                  <a:gd name="connsiteY18" fmla="*/ 147726 h 590906"/>
                  <a:gd name="connsiteX19" fmla="*/ 221590 w 480111"/>
                  <a:gd name="connsiteY19" fmla="*/ 221590 h 590906"/>
                  <a:gd name="connsiteX20" fmla="*/ 73863 w 480111"/>
                  <a:gd name="connsiteY20" fmla="*/ 221590 h 590906"/>
                  <a:gd name="connsiteX21" fmla="*/ 73863 w 480111"/>
                  <a:gd name="connsiteY21" fmla="*/ 258521 h 590906"/>
                  <a:gd name="connsiteX22" fmla="*/ 221590 w 480111"/>
                  <a:gd name="connsiteY22" fmla="*/ 258521 h 590906"/>
                  <a:gd name="connsiteX23" fmla="*/ 221590 w 480111"/>
                  <a:gd name="connsiteY23" fmla="*/ 221590 h 590906"/>
                  <a:gd name="connsiteX24" fmla="*/ 221590 w 480111"/>
                  <a:gd name="connsiteY24" fmla="*/ 73863 h 590906"/>
                  <a:gd name="connsiteX25" fmla="*/ 73863 w 480111"/>
                  <a:gd name="connsiteY25" fmla="*/ 73863 h 590906"/>
                  <a:gd name="connsiteX26" fmla="*/ 73863 w 480111"/>
                  <a:gd name="connsiteY26" fmla="*/ 110795 h 590906"/>
                  <a:gd name="connsiteX27" fmla="*/ 221590 w 480111"/>
                  <a:gd name="connsiteY27" fmla="*/ 110795 h 590906"/>
                  <a:gd name="connsiteX28" fmla="*/ 221590 w 480111"/>
                  <a:gd name="connsiteY28" fmla="*/ 73863 h 590906"/>
                  <a:gd name="connsiteX29" fmla="*/ 0 w 480111"/>
                  <a:gd name="connsiteY29" fmla="*/ 0 h 590906"/>
                  <a:gd name="connsiteX30" fmla="*/ 480111 w 480111"/>
                  <a:gd name="connsiteY30" fmla="*/ 0 h 590906"/>
                  <a:gd name="connsiteX31" fmla="*/ 480111 w 480111"/>
                  <a:gd name="connsiteY31" fmla="*/ 590906 h 590906"/>
                  <a:gd name="connsiteX32" fmla="*/ 110795 w 480111"/>
                  <a:gd name="connsiteY32" fmla="*/ 590906 h 590906"/>
                  <a:gd name="connsiteX33" fmla="*/ 0 w 480111"/>
                  <a:gd name="connsiteY33" fmla="*/ 480111 h 590906"/>
                  <a:gd name="connsiteX34" fmla="*/ 0 w 480111"/>
                  <a:gd name="connsiteY34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406248 w 480111"/>
                  <a:gd name="connsiteY10" fmla="*/ 369316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221590 w 480111"/>
                  <a:gd name="connsiteY13" fmla="*/ 147726 h 590906"/>
                  <a:gd name="connsiteX14" fmla="*/ 73863 w 480111"/>
                  <a:gd name="connsiteY14" fmla="*/ 147726 h 590906"/>
                  <a:gd name="connsiteX15" fmla="*/ 73863 w 480111"/>
                  <a:gd name="connsiteY15" fmla="*/ 184658 h 590906"/>
                  <a:gd name="connsiteX16" fmla="*/ 221590 w 480111"/>
                  <a:gd name="connsiteY16" fmla="*/ 184658 h 590906"/>
                  <a:gd name="connsiteX17" fmla="*/ 221590 w 480111"/>
                  <a:gd name="connsiteY17" fmla="*/ 147726 h 590906"/>
                  <a:gd name="connsiteX18" fmla="*/ 221590 w 480111"/>
                  <a:gd name="connsiteY18" fmla="*/ 221590 h 590906"/>
                  <a:gd name="connsiteX19" fmla="*/ 73863 w 480111"/>
                  <a:gd name="connsiteY19" fmla="*/ 221590 h 590906"/>
                  <a:gd name="connsiteX20" fmla="*/ 73863 w 480111"/>
                  <a:gd name="connsiteY20" fmla="*/ 258521 h 590906"/>
                  <a:gd name="connsiteX21" fmla="*/ 221590 w 480111"/>
                  <a:gd name="connsiteY21" fmla="*/ 258521 h 590906"/>
                  <a:gd name="connsiteX22" fmla="*/ 221590 w 480111"/>
                  <a:gd name="connsiteY22" fmla="*/ 221590 h 590906"/>
                  <a:gd name="connsiteX23" fmla="*/ 221590 w 480111"/>
                  <a:gd name="connsiteY23" fmla="*/ 73863 h 590906"/>
                  <a:gd name="connsiteX24" fmla="*/ 73863 w 480111"/>
                  <a:gd name="connsiteY24" fmla="*/ 73863 h 590906"/>
                  <a:gd name="connsiteX25" fmla="*/ 73863 w 480111"/>
                  <a:gd name="connsiteY25" fmla="*/ 110795 h 590906"/>
                  <a:gd name="connsiteX26" fmla="*/ 221590 w 480111"/>
                  <a:gd name="connsiteY26" fmla="*/ 110795 h 590906"/>
                  <a:gd name="connsiteX27" fmla="*/ 221590 w 480111"/>
                  <a:gd name="connsiteY27" fmla="*/ 73863 h 590906"/>
                  <a:gd name="connsiteX28" fmla="*/ 0 w 480111"/>
                  <a:gd name="connsiteY28" fmla="*/ 0 h 590906"/>
                  <a:gd name="connsiteX29" fmla="*/ 480111 w 480111"/>
                  <a:gd name="connsiteY29" fmla="*/ 0 h 590906"/>
                  <a:gd name="connsiteX30" fmla="*/ 480111 w 480111"/>
                  <a:gd name="connsiteY30" fmla="*/ 590906 h 590906"/>
                  <a:gd name="connsiteX31" fmla="*/ 110795 w 480111"/>
                  <a:gd name="connsiteY31" fmla="*/ 590906 h 590906"/>
                  <a:gd name="connsiteX32" fmla="*/ 0 w 480111"/>
                  <a:gd name="connsiteY32" fmla="*/ 480111 h 590906"/>
                  <a:gd name="connsiteX33" fmla="*/ 0 w 480111"/>
                  <a:gd name="connsiteY33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221590 w 480111"/>
                  <a:gd name="connsiteY10" fmla="*/ 147726 h 590906"/>
                  <a:gd name="connsiteX11" fmla="*/ 73863 w 480111"/>
                  <a:gd name="connsiteY11" fmla="*/ 147726 h 590906"/>
                  <a:gd name="connsiteX12" fmla="*/ 73863 w 480111"/>
                  <a:gd name="connsiteY12" fmla="*/ 184658 h 590906"/>
                  <a:gd name="connsiteX13" fmla="*/ 221590 w 480111"/>
                  <a:gd name="connsiteY13" fmla="*/ 184658 h 590906"/>
                  <a:gd name="connsiteX14" fmla="*/ 221590 w 480111"/>
                  <a:gd name="connsiteY14" fmla="*/ 147726 h 590906"/>
                  <a:gd name="connsiteX15" fmla="*/ 221590 w 480111"/>
                  <a:gd name="connsiteY15" fmla="*/ 221590 h 590906"/>
                  <a:gd name="connsiteX16" fmla="*/ 73863 w 480111"/>
                  <a:gd name="connsiteY16" fmla="*/ 221590 h 590906"/>
                  <a:gd name="connsiteX17" fmla="*/ 73863 w 480111"/>
                  <a:gd name="connsiteY17" fmla="*/ 258521 h 590906"/>
                  <a:gd name="connsiteX18" fmla="*/ 221590 w 480111"/>
                  <a:gd name="connsiteY18" fmla="*/ 258521 h 590906"/>
                  <a:gd name="connsiteX19" fmla="*/ 221590 w 480111"/>
                  <a:gd name="connsiteY19" fmla="*/ 221590 h 590906"/>
                  <a:gd name="connsiteX20" fmla="*/ 221590 w 480111"/>
                  <a:gd name="connsiteY20" fmla="*/ 73863 h 590906"/>
                  <a:gd name="connsiteX21" fmla="*/ 73863 w 480111"/>
                  <a:gd name="connsiteY21" fmla="*/ 73863 h 590906"/>
                  <a:gd name="connsiteX22" fmla="*/ 73863 w 480111"/>
                  <a:gd name="connsiteY22" fmla="*/ 110795 h 590906"/>
                  <a:gd name="connsiteX23" fmla="*/ 221590 w 480111"/>
                  <a:gd name="connsiteY23" fmla="*/ 110795 h 590906"/>
                  <a:gd name="connsiteX24" fmla="*/ 221590 w 480111"/>
                  <a:gd name="connsiteY24" fmla="*/ 73863 h 590906"/>
                  <a:gd name="connsiteX25" fmla="*/ 0 w 480111"/>
                  <a:gd name="connsiteY25" fmla="*/ 0 h 590906"/>
                  <a:gd name="connsiteX26" fmla="*/ 480111 w 480111"/>
                  <a:gd name="connsiteY26" fmla="*/ 0 h 590906"/>
                  <a:gd name="connsiteX27" fmla="*/ 480111 w 480111"/>
                  <a:gd name="connsiteY27" fmla="*/ 590906 h 590906"/>
                  <a:gd name="connsiteX28" fmla="*/ 110795 w 480111"/>
                  <a:gd name="connsiteY28" fmla="*/ 590906 h 590906"/>
                  <a:gd name="connsiteX29" fmla="*/ 0 w 480111"/>
                  <a:gd name="connsiteY29" fmla="*/ 480111 h 590906"/>
                  <a:gd name="connsiteX30" fmla="*/ 0 w 480111"/>
                  <a:gd name="connsiteY30" fmla="*/ 0 h 590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80111" h="590906">
                    <a:moveTo>
                      <a:pt x="258521" y="258521"/>
                    </a:moveTo>
                    <a:lnTo>
                      <a:pt x="406248" y="258521"/>
                    </a:lnTo>
                    <a:lnTo>
                      <a:pt x="406248" y="73863"/>
                    </a:lnTo>
                    <a:lnTo>
                      <a:pt x="258521" y="73863"/>
                    </a:lnTo>
                    <a:lnTo>
                      <a:pt x="258521" y="258521"/>
                    </a:lnTo>
                    <a:close/>
                    <a:moveTo>
                      <a:pt x="73863" y="332385"/>
                    </a:moveTo>
                    <a:lnTo>
                      <a:pt x="406248" y="332385"/>
                    </a:lnTo>
                    <a:lnTo>
                      <a:pt x="406248" y="295453"/>
                    </a:lnTo>
                    <a:lnTo>
                      <a:pt x="73863" y="295453"/>
                    </a:lnTo>
                    <a:lnTo>
                      <a:pt x="73863" y="332385"/>
                    </a:lnTo>
                    <a:close/>
                    <a:moveTo>
                      <a:pt x="221590" y="147726"/>
                    </a:moveTo>
                    <a:lnTo>
                      <a:pt x="73863" y="147726"/>
                    </a:lnTo>
                    <a:lnTo>
                      <a:pt x="73863" y="184658"/>
                    </a:lnTo>
                    <a:lnTo>
                      <a:pt x="221590" y="184658"/>
                    </a:lnTo>
                    <a:lnTo>
                      <a:pt x="221590" y="147726"/>
                    </a:lnTo>
                    <a:close/>
                    <a:moveTo>
                      <a:pt x="221590" y="221590"/>
                    </a:moveTo>
                    <a:lnTo>
                      <a:pt x="73863" y="221590"/>
                    </a:lnTo>
                    <a:lnTo>
                      <a:pt x="73863" y="258521"/>
                    </a:lnTo>
                    <a:lnTo>
                      <a:pt x="221590" y="258521"/>
                    </a:lnTo>
                    <a:lnTo>
                      <a:pt x="221590" y="221590"/>
                    </a:lnTo>
                    <a:close/>
                    <a:moveTo>
                      <a:pt x="221590" y="73863"/>
                    </a:moveTo>
                    <a:lnTo>
                      <a:pt x="73863" y="73863"/>
                    </a:lnTo>
                    <a:lnTo>
                      <a:pt x="73863" y="110795"/>
                    </a:lnTo>
                    <a:lnTo>
                      <a:pt x="221590" y="110795"/>
                    </a:lnTo>
                    <a:lnTo>
                      <a:pt x="221590" y="73863"/>
                    </a:lnTo>
                    <a:close/>
                    <a:moveTo>
                      <a:pt x="0" y="0"/>
                    </a:moveTo>
                    <a:lnTo>
                      <a:pt x="480111" y="0"/>
                    </a:lnTo>
                    <a:lnTo>
                      <a:pt x="480111" y="590906"/>
                    </a:lnTo>
                    <a:lnTo>
                      <a:pt x="110795" y="590906"/>
                    </a:lnTo>
                    <a:cubicBezTo>
                      <a:pt x="48011" y="590906"/>
                      <a:pt x="0" y="542895"/>
                      <a:pt x="0" y="48011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99"/>
              </a:solidFill>
              <a:ln w="36909" cap="flat">
                <a:noFill/>
                <a:prstDash val="solid"/>
                <a:miter/>
              </a:ln>
            </p:spPr>
            <p:txBody>
              <a:bodyPr lIns="0" tIns="0" rIns="0" bIns="0" anchor="b"/>
              <a:lstStyle/>
              <a:p>
                <a:pPr algn="ctr"/>
                <a:r>
                  <a:rPr lang="en-AU" sz="1100" b="1" dirty="0">
                    <a:solidFill>
                      <a:schemeClr val="bg1"/>
                    </a:solidFill>
                  </a:rPr>
                  <a:t>HTML</a:t>
                </a:r>
              </a:p>
            </p:txBody>
          </p:sp>
          <p:sp>
            <p:nvSpPr>
              <p:cNvPr id="58" name="L-Shape 57">
                <a:extLst>
                  <a:ext uri="{FF2B5EF4-FFF2-40B4-BE49-F238E27FC236}">
                    <a16:creationId xmlns:a16="http://schemas.microsoft.com/office/drawing/2014/main" id="{0D61924E-D85A-4017-BB85-43FE85F36AB4}"/>
                  </a:ext>
                </a:extLst>
              </p:cNvPr>
              <p:cNvSpPr/>
              <p:nvPr/>
            </p:nvSpPr>
            <p:spPr>
              <a:xfrm rot="10800000">
                <a:off x="5431449" y="2978458"/>
                <a:ext cx="325889" cy="431285"/>
              </a:xfrm>
              <a:prstGeom prst="corner">
                <a:avLst>
                  <a:gd name="adj1" fmla="val 9081"/>
                  <a:gd name="adj2" fmla="val 13953"/>
                </a:avLst>
              </a:prstGeom>
              <a:solidFill>
                <a:srgbClr val="00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8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2" name="Rectangle: Single Corner Snipped 131">
              <a:extLst>
                <a:ext uri="{FF2B5EF4-FFF2-40B4-BE49-F238E27FC236}">
                  <a16:creationId xmlns:a16="http://schemas.microsoft.com/office/drawing/2014/main" id="{5358738F-89A7-4252-9C7C-1D63F2D066F3}"/>
                </a:ext>
              </a:extLst>
            </p:cNvPr>
            <p:cNvSpPr/>
            <p:nvPr/>
          </p:nvSpPr>
          <p:spPr>
            <a:xfrm rot="10800000">
              <a:off x="4079447" y="3072680"/>
              <a:ext cx="278058" cy="190994"/>
            </a:xfrm>
            <a:prstGeom prst="snip1Rect">
              <a:avLst>
                <a:gd name="adj" fmla="val 29757"/>
              </a:avLst>
            </a:prstGeom>
            <a:solidFill>
              <a:srgbClr val="006699"/>
            </a:solidFill>
            <a:ln w="381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AU" b="1" dirty="0">
                <a:solidFill>
                  <a:schemeClr val="bg1"/>
                </a:solidFill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C0BADBD-7EFE-47EC-9BF7-087B7D5C68F4}"/>
                </a:ext>
              </a:extLst>
            </p:cNvPr>
            <p:cNvSpPr/>
            <p:nvPr/>
          </p:nvSpPr>
          <p:spPr>
            <a:xfrm>
              <a:off x="4079448" y="3149061"/>
              <a:ext cx="114613" cy="114613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B7ECACAB-FB5B-4FCE-89A9-18BD98424CA3}"/>
                </a:ext>
              </a:extLst>
            </p:cNvPr>
            <p:cNvSpPr/>
            <p:nvPr/>
          </p:nvSpPr>
          <p:spPr>
            <a:xfrm>
              <a:off x="4130782" y="3080869"/>
              <a:ext cx="178200" cy="162926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AU" b="1" dirty="0" err="1">
                  <a:solidFill>
                    <a:schemeClr val="bg1"/>
                  </a:solidFill>
                </a:rPr>
                <a:t>doi</a:t>
              </a:r>
              <a:endParaRPr lang="en-A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2E44EFE-B877-4934-9F35-CF9DBF8C6824}"/>
              </a:ext>
            </a:extLst>
          </p:cNvPr>
          <p:cNvGrpSpPr/>
          <p:nvPr/>
        </p:nvGrpSpPr>
        <p:grpSpPr>
          <a:xfrm>
            <a:off x="1403928" y="2450056"/>
            <a:ext cx="2191749" cy="2432763"/>
            <a:chOff x="442037" y="2468492"/>
            <a:chExt cx="1289148" cy="1430908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555408C-7799-474D-B09A-07A3D9A68C28}"/>
                </a:ext>
              </a:extLst>
            </p:cNvPr>
            <p:cNvSpPr/>
            <p:nvPr/>
          </p:nvSpPr>
          <p:spPr>
            <a:xfrm>
              <a:off x="613869" y="2971060"/>
              <a:ext cx="928340" cy="928340"/>
            </a:xfrm>
            <a:prstGeom prst="ellipse">
              <a:avLst/>
            </a:prstGeom>
            <a:solidFill>
              <a:srgbClr val="6F99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9A789D6F-A0A8-4B3A-918F-9BCB461426A5}"/>
                </a:ext>
              </a:extLst>
            </p:cNvPr>
            <p:cNvSpPr txBox="1"/>
            <p:nvPr/>
          </p:nvSpPr>
          <p:spPr>
            <a:xfrm>
              <a:off x="442037" y="2468492"/>
              <a:ext cx="1289148" cy="501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Preprint</a:t>
              </a:r>
            </a:p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server</a:t>
              </a:r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9872AE96-CD28-4394-A98C-417B505C139B}"/>
                </a:ext>
              </a:extLst>
            </p:cNvPr>
            <p:cNvGrpSpPr/>
            <p:nvPr/>
          </p:nvGrpSpPr>
          <p:grpSpPr>
            <a:xfrm>
              <a:off x="751528" y="3110928"/>
              <a:ext cx="646241" cy="655586"/>
              <a:chOff x="934724" y="3726033"/>
              <a:chExt cx="861654" cy="874114"/>
            </a:xfrm>
          </p:grpSpPr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A0F617C7-17B4-45F4-BF72-610775289DDB}"/>
                  </a:ext>
                </a:extLst>
              </p:cNvPr>
              <p:cNvSpPr/>
              <p:nvPr/>
            </p:nvSpPr>
            <p:spPr>
              <a:xfrm>
                <a:off x="1072807" y="3871279"/>
                <a:ext cx="585421" cy="728868"/>
              </a:xfrm>
              <a:custGeom>
                <a:avLst/>
                <a:gdLst/>
                <a:ahLst/>
                <a:cxnLst/>
                <a:rect l="0" t="0" r="0" b="0"/>
                <a:pathLst>
                  <a:path w="585420" h="728867">
                    <a:moveTo>
                      <a:pt x="291124" y="75"/>
                    </a:moveTo>
                    <a:cubicBezTo>
                      <a:pt x="278203" y="157"/>
                      <a:pt x="265439" y="1324"/>
                      <a:pt x="252828" y="3499"/>
                    </a:cubicBezTo>
                    <a:cubicBezTo>
                      <a:pt x="250906" y="3830"/>
                      <a:pt x="248988" y="4182"/>
                      <a:pt x="247073" y="4561"/>
                    </a:cubicBezTo>
                    <a:cubicBezTo>
                      <a:pt x="158968" y="18424"/>
                      <a:pt x="83873" y="72771"/>
                      <a:pt x="40384" y="148503"/>
                    </a:cubicBezTo>
                    <a:cubicBezTo>
                      <a:pt x="70903" y="155489"/>
                      <a:pt x="100369" y="161372"/>
                      <a:pt x="128796" y="166178"/>
                    </a:cubicBezTo>
                    <a:cubicBezTo>
                      <a:pt x="125990" y="172167"/>
                      <a:pt x="123319" y="178254"/>
                      <a:pt x="120805" y="184431"/>
                    </a:cubicBezTo>
                    <a:cubicBezTo>
                      <a:pt x="90531" y="179344"/>
                      <a:pt x="60441" y="173434"/>
                      <a:pt x="30456" y="167312"/>
                    </a:cubicBezTo>
                    <a:cubicBezTo>
                      <a:pt x="20709" y="187462"/>
                      <a:pt x="13104" y="208897"/>
                      <a:pt x="7966" y="231308"/>
                    </a:cubicBezTo>
                    <a:cubicBezTo>
                      <a:pt x="6584" y="236625"/>
                      <a:pt x="5380" y="241985"/>
                      <a:pt x="4348" y="247380"/>
                    </a:cubicBezTo>
                    <a:cubicBezTo>
                      <a:pt x="37010" y="254264"/>
                      <a:pt x="68564" y="260092"/>
                      <a:pt x="99031" y="264891"/>
                    </a:cubicBezTo>
                    <a:cubicBezTo>
                      <a:pt x="98199" y="271251"/>
                      <a:pt x="97584" y="277657"/>
                      <a:pt x="97191" y="284102"/>
                    </a:cubicBezTo>
                    <a:cubicBezTo>
                      <a:pt x="65301" y="279221"/>
                      <a:pt x="33581" y="273566"/>
                      <a:pt x="1356" y="267601"/>
                    </a:cubicBezTo>
                    <a:cubicBezTo>
                      <a:pt x="509" y="275675"/>
                      <a:pt x="68" y="283810"/>
                      <a:pt x="74" y="291990"/>
                    </a:cubicBezTo>
                    <a:cubicBezTo>
                      <a:pt x="74" y="291997"/>
                      <a:pt x="74" y="292004"/>
                      <a:pt x="74" y="292011"/>
                    </a:cubicBezTo>
                    <a:cubicBezTo>
                      <a:pt x="86" y="294401"/>
                      <a:pt x="148" y="296771"/>
                      <a:pt x="233" y="299133"/>
                    </a:cubicBezTo>
                    <a:cubicBezTo>
                      <a:pt x="232" y="299423"/>
                      <a:pt x="222" y="299712"/>
                      <a:pt x="222" y="300003"/>
                    </a:cubicBezTo>
                    <a:cubicBezTo>
                      <a:pt x="273" y="391581"/>
                      <a:pt x="41207" y="477538"/>
                      <a:pt x="110382" y="533887"/>
                    </a:cubicBezTo>
                    <a:cubicBezTo>
                      <a:pt x="161071" y="578762"/>
                      <a:pt x="138872" y="650191"/>
                      <a:pt x="158206" y="708342"/>
                    </a:cubicBezTo>
                    <a:cubicBezTo>
                      <a:pt x="166500" y="710998"/>
                      <a:pt x="174901" y="713417"/>
                      <a:pt x="183403" y="715582"/>
                    </a:cubicBezTo>
                    <a:cubicBezTo>
                      <a:pt x="188661" y="716920"/>
                      <a:pt x="193961" y="718152"/>
                      <a:pt x="199294" y="719298"/>
                    </a:cubicBezTo>
                    <a:cubicBezTo>
                      <a:pt x="199022" y="681738"/>
                      <a:pt x="203764" y="608140"/>
                      <a:pt x="193989" y="571420"/>
                    </a:cubicBezTo>
                    <a:cubicBezTo>
                      <a:pt x="202156" y="574384"/>
                      <a:pt x="210452" y="576987"/>
                      <a:pt x="218850" y="579221"/>
                    </a:cubicBezTo>
                    <a:cubicBezTo>
                      <a:pt x="222428" y="597950"/>
                      <a:pt x="223873" y="619214"/>
                      <a:pt x="224220" y="640081"/>
                    </a:cubicBezTo>
                    <a:cubicBezTo>
                      <a:pt x="224264" y="642687"/>
                      <a:pt x="224290" y="645286"/>
                      <a:pt x="224302" y="647873"/>
                    </a:cubicBezTo>
                    <a:cubicBezTo>
                      <a:pt x="224313" y="650463"/>
                      <a:pt x="224311" y="653042"/>
                      <a:pt x="224292" y="655602"/>
                    </a:cubicBezTo>
                    <a:cubicBezTo>
                      <a:pt x="224133" y="681178"/>
                      <a:pt x="222690" y="704953"/>
                      <a:pt x="222037" y="721155"/>
                    </a:cubicBezTo>
                    <a:cubicBezTo>
                      <a:pt x="222037" y="721160"/>
                      <a:pt x="222037" y="721171"/>
                      <a:pt x="222037" y="721171"/>
                    </a:cubicBezTo>
                    <a:cubicBezTo>
                      <a:pt x="222004" y="722002"/>
                      <a:pt x="221979" y="722753"/>
                      <a:pt x="221950" y="723544"/>
                    </a:cubicBezTo>
                    <a:cubicBezTo>
                      <a:pt x="226707" y="724304"/>
                      <a:pt x="231486" y="724993"/>
                      <a:pt x="236292" y="725598"/>
                    </a:cubicBezTo>
                    <a:cubicBezTo>
                      <a:pt x="245289" y="726730"/>
                      <a:pt x="254369" y="727588"/>
                      <a:pt x="263528" y="728162"/>
                    </a:cubicBezTo>
                    <a:cubicBezTo>
                      <a:pt x="270132" y="728577"/>
                      <a:pt x="276778" y="728839"/>
                      <a:pt x="283459" y="728956"/>
                    </a:cubicBezTo>
                    <a:cubicBezTo>
                      <a:pt x="283312" y="683202"/>
                      <a:pt x="282570" y="636410"/>
                      <a:pt x="281642" y="588827"/>
                    </a:cubicBezTo>
                    <a:cubicBezTo>
                      <a:pt x="285997" y="589142"/>
                      <a:pt x="290357" y="589360"/>
                      <a:pt x="294721" y="589482"/>
                    </a:cubicBezTo>
                    <a:cubicBezTo>
                      <a:pt x="299818" y="589433"/>
                      <a:pt x="304913" y="589252"/>
                      <a:pt x="310002" y="588941"/>
                    </a:cubicBezTo>
                    <a:cubicBezTo>
                      <a:pt x="309087" y="636596"/>
                      <a:pt x="308339" y="683379"/>
                      <a:pt x="308143" y="728825"/>
                    </a:cubicBezTo>
                    <a:cubicBezTo>
                      <a:pt x="312940" y="728680"/>
                      <a:pt x="317719" y="728461"/>
                      <a:pt x="322477" y="728162"/>
                    </a:cubicBezTo>
                    <a:cubicBezTo>
                      <a:pt x="331635" y="727588"/>
                      <a:pt x="340716" y="726730"/>
                      <a:pt x="349712" y="725598"/>
                    </a:cubicBezTo>
                    <a:cubicBezTo>
                      <a:pt x="356324" y="724765"/>
                      <a:pt x="362887" y="723782"/>
                      <a:pt x="369404" y="722658"/>
                    </a:cubicBezTo>
                    <a:cubicBezTo>
                      <a:pt x="368849" y="707997"/>
                      <a:pt x="367562" y="686753"/>
                      <a:pt x="367193" y="663158"/>
                    </a:cubicBezTo>
                    <a:cubicBezTo>
                      <a:pt x="367154" y="660661"/>
                      <a:pt x="367125" y="658140"/>
                      <a:pt x="367109" y="655602"/>
                    </a:cubicBezTo>
                    <a:cubicBezTo>
                      <a:pt x="367109" y="655581"/>
                      <a:pt x="367109" y="655559"/>
                      <a:pt x="367109" y="655538"/>
                    </a:cubicBezTo>
                    <a:cubicBezTo>
                      <a:pt x="367085" y="651526"/>
                      <a:pt x="367100" y="647463"/>
                      <a:pt x="367149" y="643384"/>
                    </a:cubicBezTo>
                    <a:cubicBezTo>
                      <a:pt x="367162" y="642283"/>
                      <a:pt x="367167" y="641186"/>
                      <a:pt x="367185" y="640081"/>
                    </a:cubicBezTo>
                    <a:cubicBezTo>
                      <a:pt x="367229" y="637475"/>
                      <a:pt x="367287" y="634862"/>
                      <a:pt x="367366" y="632248"/>
                    </a:cubicBezTo>
                    <a:cubicBezTo>
                      <a:pt x="367925" y="613851"/>
                      <a:pt x="369432" y="595433"/>
                      <a:pt x="372593" y="578985"/>
                    </a:cubicBezTo>
                    <a:cubicBezTo>
                      <a:pt x="381035" y="576637"/>
                      <a:pt x="389368" y="573916"/>
                      <a:pt x="397569" y="570830"/>
                    </a:cubicBezTo>
                    <a:cubicBezTo>
                      <a:pt x="397569" y="570828"/>
                      <a:pt x="397570" y="570826"/>
                      <a:pt x="397571" y="570824"/>
                    </a:cubicBezTo>
                    <a:lnTo>
                      <a:pt x="397571" y="570830"/>
                    </a:lnTo>
                    <a:lnTo>
                      <a:pt x="397569" y="570830"/>
                    </a:lnTo>
                    <a:cubicBezTo>
                      <a:pt x="387691" y="606965"/>
                      <a:pt x="392286" y="679984"/>
                      <a:pt x="392121" y="718099"/>
                    </a:cubicBezTo>
                    <a:cubicBezTo>
                      <a:pt x="395628" y="717298"/>
                      <a:pt x="399126" y="716467"/>
                      <a:pt x="402602" y="715582"/>
                    </a:cubicBezTo>
                    <a:cubicBezTo>
                      <a:pt x="411103" y="713417"/>
                      <a:pt x="419505" y="710998"/>
                      <a:pt x="427798" y="708342"/>
                    </a:cubicBezTo>
                    <a:cubicBezTo>
                      <a:pt x="447133" y="650191"/>
                      <a:pt x="424932" y="578762"/>
                      <a:pt x="475623" y="533887"/>
                    </a:cubicBezTo>
                    <a:cubicBezTo>
                      <a:pt x="497467" y="516093"/>
                      <a:pt x="516492" y="495343"/>
                      <a:pt x="532306" y="472399"/>
                    </a:cubicBezTo>
                    <a:cubicBezTo>
                      <a:pt x="500060" y="480016"/>
                      <a:pt x="468017" y="488047"/>
                      <a:pt x="434602" y="494758"/>
                    </a:cubicBezTo>
                    <a:cubicBezTo>
                      <a:pt x="439367" y="486136"/>
                      <a:pt x="444328" y="477259"/>
                      <a:pt x="449652" y="467585"/>
                    </a:cubicBezTo>
                    <a:cubicBezTo>
                      <a:pt x="484825" y="460784"/>
                      <a:pt x="520356" y="452778"/>
                      <a:pt x="548221" y="446534"/>
                    </a:cubicBezTo>
                    <a:cubicBezTo>
                      <a:pt x="548232" y="446538"/>
                      <a:pt x="548242" y="446542"/>
                      <a:pt x="548253" y="446546"/>
                    </a:cubicBezTo>
                    <a:cubicBezTo>
                      <a:pt x="560786" y="423728"/>
                      <a:pt x="570391" y="399237"/>
                      <a:pt x="576745" y="373684"/>
                    </a:cubicBezTo>
                    <a:cubicBezTo>
                      <a:pt x="544943" y="380195"/>
                      <a:pt x="512336" y="387249"/>
                      <a:pt x="481682" y="392808"/>
                    </a:cubicBezTo>
                    <a:cubicBezTo>
                      <a:pt x="484029" y="385112"/>
                      <a:pt x="486117" y="377306"/>
                      <a:pt x="487925" y="369427"/>
                    </a:cubicBezTo>
                    <a:cubicBezTo>
                      <a:pt x="518094" y="363894"/>
                      <a:pt x="549335" y="357301"/>
                      <a:pt x="581715" y="349587"/>
                    </a:cubicBezTo>
                    <a:cubicBezTo>
                      <a:pt x="584387" y="333346"/>
                      <a:pt x="585773" y="316769"/>
                      <a:pt x="585783" y="300003"/>
                    </a:cubicBezTo>
                    <a:cubicBezTo>
                      <a:pt x="585783" y="299712"/>
                      <a:pt x="585771" y="299423"/>
                      <a:pt x="585771" y="299133"/>
                    </a:cubicBezTo>
                    <a:cubicBezTo>
                      <a:pt x="585855" y="296771"/>
                      <a:pt x="585918" y="294401"/>
                      <a:pt x="585930" y="292011"/>
                    </a:cubicBezTo>
                    <a:cubicBezTo>
                      <a:pt x="585931" y="292004"/>
                      <a:pt x="585930" y="291997"/>
                      <a:pt x="585930" y="291990"/>
                    </a:cubicBezTo>
                    <a:cubicBezTo>
                      <a:pt x="585946" y="271385"/>
                      <a:pt x="583170" y="251061"/>
                      <a:pt x="578038" y="231308"/>
                    </a:cubicBezTo>
                    <a:cubicBezTo>
                      <a:pt x="551104" y="113832"/>
                      <a:pt x="456623" y="23080"/>
                      <a:pt x="338932" y="4561"/>
                    </a:cubicBezTo>
                    <a:cubicBezTo>
                      <a:pt x="337016" y="4182"/>
                      <a:pt x="335098" y="3830"/>
                      <a:pt x="333176" y="3499"/>
                    </a:cubicBezTo>
                    <a:cubicBezTo>
                      <a:pt x="320566" y="1324"/>
                      <a:pt x="307802" y="157"/>
                      <a:pt x="294880" y="75"/>
                    </a:cubicBezTo>
                    <a:cubicBezTo>
                      <a:pt x="294255" y="71"/>
                      <a:pt x="293627" y="80"/>
                      <a:pt x="293002" y="80"/>
                    </a:cubicBezTo>
                    <a:cubicBezTo>
                      <a:pt x="292376" y="80"/>
                      <a:pt x="291749" y="71"/>
                      <a:pt x="291124" y="75"/>
                    </a:cubicBezTo>
                    <a:close/>
                    <a:moveTo>
                      <a:pt x="400824" y="95001"/>
                    </a:moveTo>
                    <a:cubicBezTo>
                      <a:pt x="446323" y="95001"/>
                      <a:pt x="491821" y="140501"/>
                      <a:pt x="491821" y="186000"/>
                    </a:cubicBezTo>
                    <a:lnTo>
                      <a:pt x="218829" y="458992"/>
                    </a:lnTo>
                    <a:lnTo>
                      <a:pt x="105083" y="481741"/>
                    </a:lnTo>
                    <a:lnTo>
                      <a:pt x="127832" y="367994"/>
                    </a:lnTo>
                    <a:lnTo>
                      <a:pt x="400824" y="95001"/>
                    </a:lnTo>
                    <a:close/>
                    <a:moveTo>
                      <a:pt x="412199" y="124576"/>
                    </a:moveTo>
                    <a:cubicBezTo>
                      <a:pt x="412199" y="124576"/>
                      <a:pt x="207455" y="331594"/>
                      <a:pt x="155132" y="383918"/>
                    </a:cubicBezTo>
                    <a:cubicBezTo>
                      <a:pt x="161956" y="388468"/>
                      <a:pt x="171055" y="395293"/>
                      <a:pt x="177880" y="402118"/>
                    </a:cubicBezTo>
                    <a:lnTo>
                      <a:pt x="434948" y="140501"/>
                    </a:lnTo>
                    <a:cubicBezTo>
                      <a:pt x="428124" y="131401"/>
                      <a:pt x="421300" y="126851"/>
                      <a:pt x="412199" y="1245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6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0F8D241-F9F2-4900-AA34-221941C57C5C}"/>
                  </a:ext>
                </a:extLst>
              </p:cNvPr>
              <p:cNvSpPr/>
              <p:nvPr/>
            </p:nvSpPr>
            <p:spPr>
              <a:xfrm>
                <a:off x="1017900" y="3726033"/>
                <a:ext cx="694945" cy="230679"/>
              </a:xfrm>
              <a:custGeom>
                <a:avLst/>
                <a:gdLst/>
                <a:ahLst/>
                <a:cxnLst/>
                <a:rect l="0" t="0" r="0" b="0"/>
                <a:pathLst>
                  <a:path w="694944" h="230678">
                    <a:moveTo>
                      <a:pt x="374288" y="1653"/>
                    </a:moveTo>
                    <a:lnTo>
                      <a:pt x="367717" y="98360"/>
                    </a:lnTo>
                    <a:cubicBezTo>
                      <a:pt x="360526" y="97899"/>
                      <a:pt x="355216" y="97661"/>
                      <a:pt x="347910" y="97657"/>
                    </a:cubicBezTo>
                    <a:cubicBezTo>
                      <a:pt x="340604" y="97661"/>
                      <a:pt x="335293" y="97899"/>
                      <a:pt x="328101" y="98360"/>
                    </a:cubicBezTo>
                    <a:lnTo>
                      <a:pt x="321531" y="1653"/>
                    </a:lnTo>
                    <a:cubicBezTo>
                      <a:pt x="340395" y="414"/>
                      <a:pt x="355532" y="449"/>
                      <a:pt x="374288" y="1653"/>
                    </a:cubicBezTo>
                    <a:close/>
                    <a:moveTo>
                      <a:pt x="506644" y="30488"/>
                    </a:moveTo>
                    <a:cubicBezTo>
                      <a:pt x="522317" y="36613"/>
                      <a:pt x="537548" y="43627"/>
                      <a:pt x="552279" y="51453"/>
                    </a:cubicBezTo>
                    <a:lnTo>
                      <a:pt x="552200" y="51597"/>
                    </a:lnTo>
                    <a:cubicBezTo>
                      <a:pt x="552589" y="51804"/>
                      <a:pt x="552980" y="52005"/>
                      <a:pt x="553368" y="52212"/>
                    </a:cubicBezTo>
                    <a:lnTo>
                      <a:pt x="506593" y="137155"/>
                    </a:lnTo>
                    <a:cubicBezTo>
                      <a:pt x="495565" y="131290"/>
                      <a:pt x="484181" y="126011"/>
                      <a:pt x="472472" y="121371"/>
                    </a:cubicBezTo>
                    <a:lnTo>
                      <a:pt x="472514" y="121265"/>
                    </a:lnTo>
                    <a:cubicBezTo>
                      <a:pt x="472030" y="121074"/>
                      <a:pt x="471549" y="120877"/>
                      <a:pt x="471064" y="120688"/>
                    </a:cubicBezTo>
                    <a:close/>
                    <a:moveTo>
                      <a:pt x="189174" y="30488"/>
                    </a:moveTo>
                    <a:lnTo>
                      <a:pt x="224754" y="120688"/>
                    </a:lnTo>
                    <a:cubicBezTo>
                      <a:pt x="224269" y="120877"/>
                      <a:pt x="223788" y="121074"/>
                      <a:pt x="223304" y="121265"/>
                    </a:cubicBezTo>
                    <a:lnTo>
                      <a:pt x="223346" y="121371"/>
                    </a:lnTo>
                    <a:cubicBezTo>
                      <a:pt x="211638" y="126011"/>
                      <a:pt x="200253" y="131290"/>
                      <a:pt x="189225" y="137155"/>
                    </a:cubicBezTo>
                    <a:lnTo>
                      <a:pt x="142450" y="52212"/>
                    </a:lnTo>
                    <a:cubicBezTo>
                      <a:pt x="142838" y="52005"/>
                      <a:pt x="143230" y="51804"/>
                      <a:pt x="143619" y="51597"/>
                    </a:cubicBezTo>
                    <a:lnTo>
                      <a:pt x="143539" y="51453"/>
                    </a:lnTo>
                    <a:cubicBezTo>
                      <a:pt x="158271" y="43627"/>
                      <a:pt x="173501" y="36613"/>
                      <a:pt x="189174" y="30488"/>
                    </a:cubicBezTo>
                    <a:close/>
                    <a:moveTo>
                      <a:pt x="662345" y="134554"/>
                    </a:moveTo>
                    <a:cubicBezTo>
                      <a:pt x="673968" y="146633"/>
                      <a:pt x="684900" y="159382"/>
                      <a:pt x="695081" y="172733"/>
                    </a:cubicBezTo>
                    <a:lnTo>
                      <a:pt x="694857" y="172900"/>
                    </a:lnTo>
                    <a:cubicBezTo>
                      <a:pt x="694931" y="172998"/>
                      <a:pt x="695008" y="173094"/>
                      <a:pt x="695081" y="173192"/>
                    </a:cubicBezTo>
                    <a:lnTo>
                      <a:pt x="616999" y="230707"/>
                    </a:lnTo>
                    <a:cubicBezTo>
                      <a:pt x="609361" y="220749"/>
                      <a:pt x="601181" y="211228"/>
                      <a:pt x="592509" y="202183"/>
                    </a:cubicBezTo>
                    <a:lnTo>
                      <a:pt x="592689" y="202011"/>
                    </a:lnTo>
                    <a:cubicBezTo>
                      <a:pt x="592536" y="201852"/>
                      <a:pt x="592386" y="201689"/>
                      <a:pt x="592232" y="201530"/>
                    </a:cubicBezTo>
                    <a:close/>
                    <a:moveTo>
                      <a:pt x="33473" y="134554"/>
                    </a:moveTo>
                    <a:lnTo>
                      <a:pt x="103586" y="201530"/>
                    </a:lnTo>
                    <a:cubicBezTo>
                      <a:pt x="103432" y="201689"/>
                      <a:pt x="103283" y="201852"/>
                      <a:pt x="103130" y="202011"/>
                    </a:cubicBezTo>
                    <a:lnTo>
                      <a:pt x="103309" y="202183"/>
                    </a:lnTo>
                    <a:cubicBezTo>
                      <a:pt x="94637" y="211228"/>
                      <a:pt x="86458" y="220749"/>
                      <a:pt x="78819" y="230707"/>
                    </a:cubicBezTo>
                    <a:lnTo>
                      <a:pt x="737" y="173192"/>
                    </a:lnTo>
                    <a:cubicBezTo>
                      <a:pt x="811" y="173094"/>
                      <a:pt x="888" y="172998"/>
                      <a:pt x="962" y="172900"/>
                    </a:cubicBezTo>
                    <a:lnTo>
                      <a:pt x="737" y="172733"/>
                    </a:lnTo>
                    <a:cubicBezTo>
                      <a:pt x="10919" y="159382"/>
                      <a:pt x="21849" y="146633"/>
                      <a:pt x="33473" y="1345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654"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5D41917-3426-45E3-A025-E10DA174E6BA}"/>
                  </a:ext>
                </a:extLst>
              </p:cNvPr>
              <p:cNvSpPr/>
              <p:nvPr/>
            </p:nvSpPr>
            <p:spPr>
              <a:xfrm>
                <a:off x="934724" y="4044429"/>
                <a:ext cx="861654" cy="414834"/>
              </a:xfrm>
              <a:custGeom>
                <a:avLst/>
                <a:gdLst/>
                <a:ahLst/>
                <a:cxnLst/>
                <a:rect l="0" t="0" r="0" b="0"/>
                <a:pathLst>
                  <a:path w="861654" h="414834">
                    <a:moveTo>
                      <a:pt x="11387" y="737"/>
                    </a:moveTo>
                    <a:cubicBezTo>
                      <a:pt x="6974" y="16310"/>
                      <a:pt x="3410" y="32238"/>
                      <a:pt x="737" y="48466"/>
                    </a:cubicBezTo>
                    <a:lnTo>
                      <a:pt x="96637" y="62665"/>
                    </a:lnTo>
                    <a:cubicBezTo>
                      <a:pt x="98689" y="50556"/>
                      <a:pt x="101377" y="38660"/>
                      <a:pt x="104678" y="27022"/>
                    </a:cubicBezTo>
                    <a:lnTo>
                      <a:pt x="11387" y="737"/>
                    </a:lnTo>
                    <a:close/>
                    <a:moveTo>
                      <a:pt x="850782" y="737"/>
                    </a:moveTo>
                    <a:lnTo>
                      <a:pt x="757491" y="27023"/>
                    </a:lnTo>
                    <a:cubicBezTo>
                      <a:pt x="760792" y="38662"/>
                      <a:pt x="763481" y="50556"/>
                      <a:pt x="765533" y="62665"/>
                    </a:cubicBezTo>
                    <a:lnTo>
                      <a:pt x="861433" y="48464"/>
                    </a:lnTo>
                    <a:cubicBezTo>
                      <a:pt x="858760" y="32237"/>
                      <a:pt x="855196" y="16310"/>
                      <a:pt x="850782" y="737"/>
                    </a:cubicBezTo>
                    <a:close/>
                    <a:moveTo>
                      <a:pt x="98640" y="187400"/>
                    </a:moveTo>
                    <a:lnTo>
                      <a:pt x="3620" y="206565"/>
                    </a:lnTo>
                    <a:cubicBezTo>
                      <a:pt x="6998" y="223246"/>
                      <a:pt x="11327" y="239582"/>
                      <a:pt x="16551" y="255514"/>
                    </a:cubicBezTo>
                    <a:lnTo>
                      <a:pt x="108376" y="224405"/>
                    </a:lnTo>
                    <a:cubicBezTo>
                      <a:pt x="104459" y="212352"/>
                      <a:pt x="101198" y="200003"/>
                      <a:pt x="98640" y="187400"/>
                    </a:cubicBezTo>
                    <a:close/>
                    <a:moveTo>
                      <a:pt x="763531" y="187400"/>
                    </a:moveTo>
                    <a:cubicBezTo>
                      <a:pt x="760971" y="200004"/>
                      <a:pt x="757711" y="212353"/>
                      <a:pt x="753794" y="224407"/>
                    </a:cubicBezTo>
                    <a:lnTo>
                      <a:pt x="845618" y="255514"/>
                    </a:lnTo>
                    <a:cubicBezTo>
                      <a:pt x="850843" y="239582"/>
                      <a:pt x="855172" y="223246"/>
                      <a:pt x="858550" y="206565"/>
                    </a:cubicBezTo>
                    <a:lnTo>
                      <a:pt x="763531" y="187400"/>
                    </a:lnTo>
                    <a:close/>
                    <a:moveTo>
                      <a:pt x="157924" y="320678"/>
                    </a:moveTo>
                    <a:lnTo>
                      <a:pt x="78857" y="376798"/>
                    </a:lnTo>
                    <a:cubicBezTo>
                      <a:pt x="88572" y="390076"/>
                      <a:pt x="99013" y="402790"/>
                      <a:pt x="110132" y="414870"/>
                    </a:cubicBezTo>
                    <a:lnTo>
                      <a:pt x="181413" y="349143"/>
                    </a:lnTo>
                    <a:cubicBezTo>
                      <a:pt x="173084" y="340095"/>
                      <a:pt x="165240" y="330593"/>
                      <a:pt x="157924" y="320678"/>
                    </a:cubicBezTo>
                    <a:close/>
                    <a:moveTo>
                      <a:pt x="704244" y="320678"/>
                    </a:moveTo>
                    <a:cubicBezTo>
                      <a:pt x="696928" y="330592"/>
                      <a:pt x="689085" y="340094"/>
                      <a:pt x="680757" y="349141"/>
                    </a:cubicBezTo>
                    <a:lnTo>
                      <a:pt x="752038" y="414870"/>
                    </a:lnTo>
                    <a:cubicBezTo>
                      <a:pt x="763157" y="402790"/>
                      <a:pt x="773597" y="390075"/>
                      <a:pt x="783311" y="376798"/>
                    </a:cubicBezTo>
                    <a:lnTo>
                      <a:pt x="704244" y="320678"/>
                    </a:lnTo>
                    <a:close/>
                  </a:path>
                </a:pathLst>
              </a:custGeom>
              <a:solidFill>
                <a:srgbClr val="FFFFFF"/>
              </a:solidFill>
              <a:ln w="9654"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AU" sz="2400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70D5028-8BF6-4040-82A2-7F1C077C697C}"/>
              </a:ext>
            </a:extLst>
          </p:cNvPr>
          <p:cNvGrpSpPr/>
          <p:nvPr/>
        </p:nvGrpSpPr>
        <p:grpSpPr>
          <a:xfrm>
            <a:off x="2969385" y="2450055"/>
            <a:ext cx="2576089" cy="2438028"/>
            <a:chOff x="1362811" y="2468492"/>
            <a:chExt cx="1515210" cy="1434005"/>
          </a:xfrm>
        </p:grpSpPr>
        <p:sp>
          <p:nvSpPr>
            <p:cNvPr id="107" name="Arrow: Down 106">
              <a:extLst>
                <a:ext uri="{FF2B5EF4-FFF2-40B4-BE49-F238E27FC236}">
                  <a16:creationId xmlns:a16="http://schemas.microsoft.com/office/drawing/2014/main" id="{606AD9C5-9BC5-4275-810E-4153A7222436}"/>
                </a:ext>
              </a:extLst>
            </p:cNvPr>
            <p:cNvSpPr/>
            <p:nvPr/>
          </p:nvSpPr>
          <p:spPr>
            <a:xfrm rot="16200000">
              <a:off x="1399657" y="3217885"/>
              <a:ext cx="338148" cy="411839"/>
            </a:xfrm>
            <a:prstGeom prst="downArrow">
              <a:avLst>
                <a:gd name="adj1" fmla="val 100000"/>
                <a:gd name="adj2" fmla="val 51601"/>
              </a:avLst>
            </a:prstGeom>
            <a:solidFill>
              <a:srgbClr val="6F99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FC54836-25C5-40C3-B9E3-F9F81409ECF6}"/>
                </a:ext>
              </a:extLst>
            </p:cNvPr>
            <p:cNvSpPr/>
            <p:nvPr/>
          </p:nvSpPr>
          <p:spPr>
            <a:xfrm>
              <a:off x="1911856" y="2974157"/>
              <a:ext cx="928340" cy="928340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6D52AB0-CACC-4819-88F4-1DFFD0F6BF7C}"/>
                </a:ext>
              </a:extLst>
            </p:cNvPr>
            <p:cNvSpPr txBox="1"/>
            <p:nvPr/>
          </p:nvSpPr>
          <p:spPr>
            <a:xfrm>
              <a:off x="1874031" y="2468492"/>
              <a:ext cx="1003990" cy="501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Public</a:t>
              </a:r>
            </a:p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peer review</a:t>
              </a: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362C0F0F-2BE4-4853-BA32-3301C21A0749}"/>
                </a:ext>
              </a:extLst>
            </p:cNvPr>
            <p:cNvSpPr/>
            <p:nvPr/>
          </p:nvSpPr>
          <p:spPr>
            <a:xfrm flipH="1">
              <a:off x="2133275" y="3140131"/>
              <a:ext cx="585554" cy="638786"/>
            </a:xfrm>
            <a:custGeom>
              <a:avLst/>
              <a:gdLst/>
              <a:ahLst/>
              <a:cxnLst/>
              <a:rect l="0" t="0" r="0" b="0"/>
              <a:pathLst>
                <a:path w="780737" h="851714">
                  <a:moveTo>
                    <a:pt x="187421" y="648767"/>
                  </a:moveTo>
                  <a:cubicBezTo>
                    <a:pt x="166129" y="623925"/>
                    <a:pt x="155482" y="595534"/>
                    <a:pt x="155482" y="560046"/>
                  </a:cubicBezTo>
                  <a:cubicBezTo>
                    <a:pt x="155482" y="481973"/>
                    <a:pt x="219361" y="418094"/>
                    <a:pt x="297435" y="418094"/>
                  </a:cubicBezTo>
                  <a:cubicBezTo>
                    <a:pt x="375508" y="418094"/>
                    <a:pt x="439387" y="481973"/>
                    <a:pt x="439387" y="560046"/>
                  </a:cubicBezTo>
                  <a:cubicBezTo>
                    <a:pt x="439387" y="638120"/>
                    <a:pt x="375508" y="701999"/>
                    <a:pt x="297435" y="701999"/>
                  </a:cubicBezTo>
                  <a:cubicBezTo>
                    <a:pt x="272593" y="701999"/>
                    <a:pt x="251300" y="698450"/>
                    <a:pt x="233556" y="687803"/>
                  </a:cubicBezTo>
                  <a:lnTo>
                    <a:pt x="137738" y="783621"/>
                  </a:lnTo>
                  <a:lnTo>
                    <a:pt x="98701" y="744584"/>
                  </a:lnTo>
                  <a:lnTo>
                    <a:pt x="187421" y="648767"/>
                  </a:lnTo>
                  <a:close/>
                  <a:moveTo>
                    <a:pt x="297435" y="638120"/>
                  </a:moveTo>
                  <a:cubicBezTo>
                    <a:pt x="340020" y="638120"/>
                    <a:pt x="375508" y="602632"/>
                    <a:pt x="375508" y="556498"/>
                  </a:cubicBezTo>
                  <a:cubicBezTo>
                    <a:pt x="375508" y="513912"/>
                    <a:pt x="340020" y="478424"/>
                    <a:pt x="297435" y="478424"/>
                  </a:cubicBezTo>
                  <a:cubicBezTo>
                    <a:pt x="254849" y="478424"/>
                    <a:pt x="215812" y="513912"/>
                    <a:pt x="215812" y="556498"/>
                  </a:cubicBezTo>
                  <a:cubicBezTo>
                    <a:pt x="219361" y="602632"/>
                    <a:pt x="254849" y="638120"/>
                    <a:pt x="297435" y="638120"/>
                  </a:cubicBezTo>
                  <a:close/>
                  <a:moveTo>
                    <a:pt x="446484" y="453582"/>
                  </a:moveTo>
                  <a:cubicBezTo>
                    <a:pt x="435838" y="439387"/>
                    <a:pt x="425192" y="428740"/>
                    <a:pt x="410996" y="418094"/>
                  </a:cubicBezTo>
                  <a:lnTo>
                    <a:pt x="616827" y="418094"/>
                  </a:lnTo>
                  <a:lnTo>
                    <a:pt x="616827" y="382606"/>
                  </a:lnTo>
                  <a:lnTo>
                    <a:pt x="297435" y="382606"/>
                  </a:lnTo>
                  <a:cubicBezTo>
                    <a:pt x="297435" y="382606"/>
                    <a:pt x="254849" y="382606"/>
                    <a:pt x="226458" y="403899"/>
                  </a:cubicBezTo>
                  <a:lnTo>
                    <a:pt x="226458" y="98701"/>
                  </a:lnTo>
                  <a:lnTo>
                    <a:pt x="687803" y="98701"/>
                  </a:lnTo>
                  <a:lnTo>
                    <a:pt x="687803" y="560046"/>
                  </a:lnTo>
                  <a:cubicBezTo>
                    <a:pt x="687803" y="620376"/>
                    <a:pt x="641669" y="666511"/>
                    <a:pt x="581339" y="666511"/>
                  </a:cubicBezTo>
                  <a:lnTo>
                    <a:pt x="446484" y="666511"/>
                  </a:lnTo>
                  <a:cubicBezTo>
                    <a:pt x="467777" y="638120"/>
                    <a:pt x="481973" y="599083"/>
                    <a:pt x="481973" y="560046"/>
                  </a:cubicBezTo>
                  <a:lnTo>
                    <a:pt x="616827" y="560046"/>
                  </a:lnTo>
                  <a:lnTo>
                    <a:pt x="616827" y="524558"/>
                  </a:lnTo>
                  <a:lnTo>
                    <a:pt x="478424" y="524558"/>
                  </a:lnTo>
                  <a:lnTo>
                    <a:pt x="467777" y="489070"/>
                  </a:lnTo>
                  <a:lnTo>
                    <a:pt x="616827" y="489070"/>
                  </a:lnTo>
                  <a:lnTo>
                    <a:pt x="616827" y="453582"/>
                  </a:lnTo>
                  <a:lnTo>
                    <a:pt x="446484" y="453582"/>
                  </a:lnTo>
                  <a:close/>
                  <a:moveTo>
                    <a:pt x="439387" y="169677"/>
                  </a:moveTo>
                  <a:lnTo>
                    <a:pt x="297435" y="169677"/>
                  </a:lnTo>
                  <a:lnTo>
                    <a:pt x="297435" y="347118"/>
                  </a:lnTo>
                  <a:lnTo>
                    <a:pt x="439387" y="347118"/>
                  </a:lnTo>
                  <a:lnTo>
                    <a:pt x="439387" y="169677"/>
                  </a:lnTo>
                  <a:close/>
                  <a:moveTo>
                    <a:pt x="616827" y="169677"/>
                  </a:moveTo>
                  <a:lnTo>
                    <a:pt x="474875" y="169677"/>
                  </a:lnTo>
                  <a:lnTo>
                    <a:pt x="474875" y="205165"/>
                  </a:lnTo>
                  <a:lnTo>
                    <a:pt x="616827" y="205165"/>
                  </a:lnTo>
                  <a:lnTo>
                    <a:pt x="616827" y="169677"/>
                  </a:lnTo>
                  <a:close/>
                  <a:moveTo>
                    <a:pt x="616827" y="240654"/>
                  </a:moveTo>
                  <a:lnTo>
                    <a:pt x="474875" y="240654"/>
                  </a:lnTo>
                  <a:lnTo>
                    <a:pt x="474875" y="276142"/>
                  </a:lnTo>
                  <a:lnTo>
                    <a:pt x="616827" y="276142"/>
                  </a:lnTo>
                  <a:lnTo>
                    <a:pt x="616827" y="240654"/>
                  </a:lnTo>
                  <a:close/>
                  <a:moveTo>
                    <a:pt x="616827" y="311630"/>
                  </a:moveTo>
                  <a:lnTo>
                    <a:pt x="474875" y="311630"/>
                  </a:lnTo>
                  <a:lnTo>
                    <a:pt x="474875" y="347118"/>
                  </a:lnTo>
                  <a:lnTo>
                    <a:pt x="616827" y="347118"/>
                  </a:lnTo>
                  <a:lnTo>
                    <a:pt x="616827" y="311630"/>
                  </a:lnTo>
                  <a:close/>
                </a:path>
              </a:pathLst>
            </a:custGeom>
            <a:solidFill>
              <a:srgbClr val="FFFFFF"/>
            </a:solidFill>
            <a:ln w="35322" cap="flat">
              <a:noFill/>
              <a:prstDash val="solid"/>
              <a:miter/>
            </a:ln>
          </p:spPr>
          <p:txBody>
            <a:bodyPr/>
            <a:lstStyle/>
            <a:p>
              <a:endParaRPr lang="en-AU" sz="240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A7EF315-1163-464B-AFDF-862C29E619B4}"/>
              </a:ext>
            </a:extLst>
          </p:cNvPr>
          <p:cNvGrpSpPr/>
          <p:nvPr/>
        </p:nvGrpSpPr>
        <p:grpSpPr>
          <a:xfrm>
            <a:off x="5131124" y="1751551"/>
            <a:ext cx="5579760" cy="2183151"/>
            <a:chOff x="2634308" y="2057644"/>
            <a:chExt cx="3281916" cy="1284091"/>
          </a:xfrm>
        </p:grpSpPr>
        <p:sp>
          <p:nvSpPr>
            <p:cNvPr id="110" name="Arrow: Down 109">
              <a:extLst>
                <a:ext uri="{FF2B5EF4-FFF2-40B4-BE49-F238E27FC236}">
                  <a16:creationId xmlns:a16="http://schemas.microsoft.com/office/drawing/2014/main" id="{097276DA-3791-41B1-8E2B-BFF2A347756B}"/>
                </a:ext>
              </a:extLst>
            </p:cNvPr>
            <p:cNvSpPr/>
            <p:nvPr/>
          </p:nvSpPr>
          <p:spPr>
            <a:xfrm rot="14400000">
              <a:off x="2671154" y="2966741"/>
              <a:ext cx="338148" cy="411839"/>
            </a:xfrm>
            <a:prstGeom prst="downArrow">
              <a:avLst>
                <a:gd name="adj1" fmla="val 100000"/>
                <a:gd name="adj2" fmla="val 51601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699B687-947F-49E0-844C-60C27E00E7BC}"/>
                </a:ext>
              </a:extLst>
            </p:cNvPr>
            <p:cNvSpPr/>
            <p:nvPr/>
          </p:nvSpPr>
          <p:spPr>
            <a:xfrm>
              <a:off x="3086359" y="2327676"/>
              <a:ext cx="928340" cy="928340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E48257F-B002-4EF6-ACF8-66DD95963B22}"/>
                </a:ext>
              </a:extLst>
            </p:cNvPr>
            <p:cNvSpPr txBox="1"/>
            <p:nvPr/>
          </p:nvSpPr>
          <p:spPr>
            <a:xfrm>
              <a:off x="3061641" y="2057644"/>
              <a:ext cx="977778" cy="278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Publication</a:t>
              </a:r>
            </a:p>
          </p:txBody>
        </p:sp>
        <p:grpSp>
          <p:nvGrpSpPr>
            <p:cNvPr id="61" name="Graphic 34">
              <a:extLst>
                <a:ext uri="{FF2B5EF4-FFF2-40B4-BE49-F238E27FC236}">
                  <a16:creationId xmlns:a16="http://schemas.microsoft.com/office/drawing/2014/main" id="{CA85EACD-113C-4AE9-938B-100D598C51B2}"/>
                </a:ext>
              </a:extLst>
            </p:cNvPr>
            <p:cNvGrpSpPr/>
            <p:nvPr/>
          </p:nvGrpSpPr>
          <p:grpSpPr>
            <a:xfrm>
              <a:off x="3217708" y="2462516"/>
              <a:ext cx="665642" cy="665640"/>
              <a:chOff x="4250123" y="3703317"/>
              <a:chExt cx="887522" cy="887520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68BAE09E-05E1-48EB-A6F5-D2FEB1573FA9}"/>
                  </a:ext>
                </a:extLst>
              </p:cNvPr>
              <p:cNvSpPr/>
              <p:nvPr/>
            </p:nvSpPr>
            <p:spPr>
              <a:xfrm>
                <a:off x="4395933" y="3849996"/>
                <a:ext cx="595626" cy="741572"/>
              </a:xfrm>
              <a:custGeom>
                <a:avLst/>
                <a:gdLst/>
                <a:ahLst/>
                <a:cxnLst/>
                <a:rect l="0" t="0" r="0" b="0"/>
                <a:pathLst>
                  <a:path w="595625" h="741572">
                    <a:moveTo>
                      <a:pt x="296201" y="77"/>
                    </a:moveTo>
                    <a:cubicBezTo>
                      <a:pt x="283053" y="162"/>
                      <a:pt x="270067" y="1349"/>
                      <a:pt x="257236" y="3562"/>
                    </a:cubicBezTo>
                    <a:cubicBezTo>
                      <a:pt x="255281" y="3900"/>
                      <a:pt x="253329" y="4258"/>
                      <a:pt x="251381" y="4642"/>
                    </a:cubicBezTo>
                    <a:cubicBezTo>
                      <a:pt x="131638" y="23483"/>
                      <a:pt x="35509" y="115818"/>
                      <a:pt x="8106" y="235342"/>
                    </a:cubicBezTo>
                    <a:cubicBezTo>
                      <a:pt x="2884" y="255439"/>
                      <a:pt x="60" y="276117"/>
                      <a:pt x="77" y="297081"/>
                    </a:cubicBezTo>
                    <a:cubicBezTo>
                      <a:pt x="77" y="297088"/>
                      <a:pt x="76" y="297095"/>
                      <a:pt x="77" y="297102"/>
                    </a:cubicBezTo>
                    <a:cubicBezTo>
                      <a:pt x="89" y="299535"/>
                      <a:pt x="153" y="301946"/>
                      <a:pt x="239" y="304348"/>
                    </a:cubicBezTo>
                    <a:cubicBezTo>
                      <a:pt x="238" y="304644"/>
                      <a:pt x="227" y="304938"/>
                      <a:pt x="227" y="305234"/>
                    </a:cubicBezTo>
                    <a:cubicBezTo>
                      <a:pt x="280" y="398408"/>
                      <a:pt x="41926" y="485864"/>
                      <a:pt x="112307" y="543194"/>
                    </a:cubicBezTo>
                    <a:cubicBezTo>
                      <a:pt x="163881" y="588851"/>
                      <a:pt x="141293" y="661525"/>
                      <a:pt x="160965" y="720690"/>
                    </a:cubicBezTo>
                    <a:cubicBezTo>
                      <a:pt x="169403" y="723393"/>
                      <a:pt x="177951" y="725854"/>
                      <a:pt x="186600" y="728056"/>
                    </a:cubicBezTo>
                    <a:cubicBezTo>
                      <a:pt x="191950" y="729419"/>
                      <a:pt x="197344" y="730671"/>
                      <a:pt x="202769" y="731837"/>
                    </a:cubicBezTo>
                    <a:cubicBezTo>
                      <a:pt x="202492" y="693622"/>
                      <a:pt x="207318" y="618742"/>
                      <a:pt x="197371" y="581382"/>
                    </a:cubicBezTo>
                    <a:cubicBezTo>
                      <a:pt x="205682" y="584398"/>
                      <a:pt x="214122" y="587046"/>
                      <a:pt x="222665" y="589320"/>
                    </a:cubicBezTo>
                    <a:cubicBezTo>
                      <a:pt x="226307" y="608374"/>
                      <a:pt x="227777" y="630010"/>
                      <a:pt x="228130" y="651240"/>
                    </a:cubicBezTo>
                    <a:cubicBezTo>
                      <a:pt x="228174" y="653891"/>
                      <a:pt x="228201" y="656536"/>
                      <a:pt x="228212" y="659168"/>
                    </a:cubicBezTo>
                    <a:cubicBezTo>
                      <a:pt x="228224" y="661802"/>
                      <a:pt x="228222" y="664427"/>
                      <a:pt x="228203" y="667031"/>
                    </a:cubicBezTo>
                    <a:cubicBezTo>
                      <a:pt x="228041" y="693052"/>
                      <a:pt x="226572" y="717242"/>
                      <a:pt x="225909" y="733726"/>
                    </a:cubicBezTo>
                    <a:cubicBezTo>
                      <a:pt x="225909" y="733731"/>
                      <a:pt x="225909" y="733739"/>
                      <a:pt x="225909" y="733744"/>
                    </a:cubicBezTo>
                    <a:cubicBezTo>
                      <a:pt x="225875" y="734588"/>
                      <a:pt x="225850" y="735353"/>
                      <a:pt x="225820" y="736157"/>
                    </a:cubicBezTo>
                    <a:cubicBezTo>
                      <a:pt x="230660" y="736930"/>
                      <a:pt x="235523" y="737631"/>
                      <a:pt x="240412" y="738247"/>
                    </a:cubicBezTo>
                    <a:cubicBezTo>
                      <a:pt x="249565" y="739398"/>
                      <a:pt x="258804" y="740272"/>
                      <a:pt x="268122" y="740857"/>
                    </a:cubicBezTo>
                    <a:cubicBezTo>
                      <a:pt x="274842" y="741278"/>
                      <a:pt x="281604" y="741544"/>
                      <a:pt x="288401" y="741664"/>
                    </a:cubicBezTo>
                    <a:cubicBezTo>
                      <a:pt x="288251" y="695111"/>
                      <a:pt x="287497" y="647503"/>
                      <a:pt x="286552" y="599088"/>
                    </a:cubicBezTo>
                    <a:cubicBezTo>
                      <a:pt x="290983" y="599409"/>
                      <a:pt x="295420" y="599631"/>
                      <a:pt x="299860" y="599755"/>
                    </a:cubicBezTo>
                    <a:cubicBezTo>
                      <a:pt x="305046" y="599705"/>
                      <a:pt x="310230" y="599521"/>
                      <a:pt x="315407" y="599204"/>
                    </a:cubicBezTo>
                    <a:cubicBezTo>
                      <a:pt x="314476" y="647691"/>
                      <a:pt x="313714" y="695291"/>
                      <a:pt x="313515" y="741530"/>
                    </a:cubicBezTo>
                    <a:cubicBezTo>
                      <a:pt x="318397" y="741383"/>
                      <a:pt x="323259" y="741161"/>
                      <a:pt x="328099" y="740857"/>
                    </a:cubicBezTo>
                    <a:cubicBezTo>
                      <a:pt x="337417" y="740272"/>
                      <a:pt x="346656" y="739398"/>
                      <a:pt x="355809" y="738247"/>
                    </a:cubicBezTo>
                    <a:cubicBezTo>
                      <a:pt x="362536" y="737400"/>
                      <a:pt x="369214" y="736400"/>
                      <a:pt x="375844" y="735256"/>
                    </a:cubicBezTo>
                    <a:cubicBezTo>
                      <a:pt x="375281" y="720339"/>
                      <a:pt x="373970" y="698725"/>
                      <a:pt x="373594" y="674718"/>
                    </a:cubicBezTo>
                    <a:cubicBezTo>
                      <a:pt x="373555" y="672178"/>
                      <a:pt x="373525" y="669614"/>
                      <a:pt x="373510" y="667031"/>
                    </a:cubicBezTo>
                    <a:cubicBezTo>
                      <a:pt x="373510" y="667009"/>
                      <a:pt x="373510" y="666988"/>
                      <a:pt x="373510" y="666966"/>
                    </a:cubicBezTo>
                    <a:cubicBezTo>
                      <a:pt x="373485" y="662884"/>
                      <a:pt x="373500" y="658749"/>
                      <a:pt x="373550" y="654601"/>
                    </a:cubicBezTo>
                    <a:cubicBezTo>
                      <a:pt x="373563" y="653480"/>
                      <a:pt x="373568" y="652363"/>
                      <a:pt x="373587" y="651240"/>
                    </a:cubicBezTo>
                    <a:cubicBezTo>
                      <a:pt x="373631" y="648587"/>
                      <a:pt x="373691" y="645930"/>
                      <a:pt x="373772" y="643270"/>
                    </a:cubicBezTo>
                    <a:cubicBezTo>
                      <a:pt x="374339" y="624552"/>
                      <a:pt x="375872" y="605813"/>
                      <a:pt x="379089" y="589079"/>
                    </a:cubicBezTo>
                    <a:cubicBezTo>
                      <a:pt x="387678" y="586691"/>
                      <a:pt x="396158" y="583922"/>
                      <a:pt x="404502" y="580781"/>
                    </a:cubicBezTo>
                    <a:cubicBezTo>
                      <a:pt x="394451" y="617542"/>
                      <a:pt x="399125" y="691835"/>
                      <a:pt x="398957" y="730618"/>
                    </a:cubicBezTo>
                    <a:cubicBezTo>
                      <a:pt x="402527" y="729802"/>
                      <a:pt x="406085" y="728956"/>
                      <a:pt x="409621" y="728056"/>
                    </a:cubicBezTo>
                    <a:cubicBezTo>
                      <a:pt x="418270" y="725854"/>
                      <a:pt x="426818" y="723393"/>
                      <a:pt x="435257" y="720690"/>
                    </a:cubicBezTo>
                    <a:cubicBezTo>
                      <a:pt x="454928" y="661525"/>
                      <a:pt x="432342" y="588851"/>
                      <a:pt x="483914" y="543194"/>
                    </a:cubicBezTo>
                    <a:cubicBezTo>
                      <a:pt x="554295" y="485864"/>
                      <a:pt x="595941" y="398408"/>
                      <a:pt x="595995" y="305234"/>
                    </a:cubicBezTo>
                    <a:cubicBezTo>
                      <a:pt x="595995" y="304938"/>
                      <a:pt x="595984" y="304644"/>
                      <a:pt x="595984" y="304348"/>
                    </a:cubicBezTo>
                    <a:cubicBezTo>
                      <a:pt x="596070" y="301946"/>
                      <a:pt x="596134" y="299535"/>
                      <a:pt x="596146" y="297102"/>
                    </a:cubicBezTo>
                    <a:cubicBezTo>
                      <a:pt x="596146" y="297095"/>
                      <a:pt x="596146" y="297088"/>
                      <a:pt x="596146" y="297081"/>
                    </a:cubicBezTo>
                    <a:cubicBezTo>
                      <a:pt x="596162" y="276117"/>
                      <a:pt x="593337" y="255439"/>
                      <a:pt x="588115" y="235342"/>
                    </a:cubicBezTo>
                    <a:cubicBezTo>
                      <a:pt x="560712" y="115818"/>
                      <a:pt x="464583" y="23483"/>
                      <a:pt x="344841" y="4642"/>
                    </a:cubicBezTo>
                    <a:cubicBezTo>
                      <a:pt x="342892" y="4258"/>
                      <a:pt x="340941" y="3900"/>
                      <a:pt x="338985" y="3562"/>
                    </a:cubicBezTo>
                    <a:cubicBezTo>
                      <a:pt x="326154" y="1349"/>
                      <a:pt x="313168" y="162"/>
                      <a:pt x="300022" y="77"/>
                    </a:cubicBezTo>
                    <a:cubicBezTo>
                      <a:pt x="299386" y="73"/>
                      <a:pt x="298748" y="82"/>
                      <a:pt x="298111" y="83"/>
                    </a:cubicBezTo>
                    <a:cubicBezTo>
                      <a:pt x="297475" y="82"/>
                      <a:pt x="296837" y="73"/>
                      <a:pt x="296201" y="77"/>
                    </a:cubicBezTo>
                    <a:close/>
                    <a:moveTo>
                      <a:pt x="299596" y="55193"/>
                    </a:moveTo>
                    <a:cubicBezTo>
                      <a:pt x="335020" y="55193"/>
                      <a:pt x="363569" y="88681"/>
                      <a:pt x="385247" y="155650"/>
                    </a:cubicBezTo>
                    <a:cubicBezTo>
                      <a:pt x="405160" y="151247"/>
                      <a:pt x="423315" y="149040"/>
                      <a:pt x="439706" y="149040"/>
                    </a:cubicBezTo>
                    <a:cubicBezTo>
                      <a:pt x="461556" y="149040"/>
                      <a:pt x="479358" y="152742"/>
                      <a:pt x="493105" y="160144"/>
                    </a:cubicBezTo>
                    <a:cubicBezTo>
                      <a:pt x="510725" y="169661"/>
                      <a:pt x="519542" y="184378"/>
                      <a:pt x="519542" y="204292"/>
                    </a:cubicBezTo>
                    <a:cubicBezTo>
                      <a:pt x="519542" y="232140"/>
                      <a:pt x="503059" y="264479"/>
                      <a:pt x="470107" y="301311"/>
                    </a:cubicBezTo>
                    <a:cubicBezTo>
                      <a:pt x="503058" y="338320"/>
                      <a:pt x="519541" y="370749"/>
                      <a:pt x="519541" y="398593"/>
                    </a:cubicBezTo>
                    <a:cubicBezTo>
                      <a:pt x="519541" y="435430"/>
                      <a:pt x="492134" y="453844"/>
                      <a:pt x="437325" y="453844"/>
                    </a:cubicBezTo>
                    <a:cubicBezTo>
                      <a:pt x="421464" y="453844"/>
                      <a:pt x="404104" y="451908"/>
                      <a:pt x="385247" y="448029"/>
                    </a:cubicBezTo>
                    <a:cubicBezTo>
                      <a:pt x="363570" y="514292"/>
                      <a:pt x="335020" y="547426"/>
                      <a:pt x="299596" y="547426"/>
                    </a:cubicBezTo>
                    <a:cubicBezTo>
                      <a:pt x="264874" y="547426"/>
                      <a:pt x="236677" y="514291"/>
                      <a:pt x="215000" y="448029"/>
                    </a:cubicBezTo>
                    <a:cubicBezTo>
                      <a:pt x="196140" y="452259"/>
                      <a:pt x="178343" y="454373"/>
                      <a:pt x="161600" y="454373"/>
                    </a:cubicBezTo>
                    <a:cubicBezTo>
                      <a:pt x="107494" y="454373"/>
                      <a:pt x="80443" y="435781"/>
                      <a:pt x="80443" y="398593"/>
                    </a:cubicBezTo>
                    <a:cubicBezTo>
                      <a:pt x="80443" y="371279"/>
                      <a:pt x="96742" y="338848"/>
                      <a:pt x="129348" y="301309"/>
                    </a:cubicBezTo>
                    <a:cubicBezTo>
                      <a:pt x="96568" y="264654"/>
                      <a:pt x="80179" y="232668"/>
                      <a:pt x="80179" y="205348"/>
                    </a:cubicBezTo>
                    <a:cubicBezTo>
                      <a:pt x="80179" y="167809"/>
                      <a:pt x="106789" y="149040"/>
                      <a:pt x="160015" y="149040"/>
                    </a:cubicBezTo>
                    <a:cubicBezTo>
                      <a:pt x="176406" y="149040"/>
                      <a:pt x="194382" y="151245"/>
                      <a:pt x="213945" y="155648"/>
                    </a:cubicBezTo>
                    <a:cubicBezTo>
                      <a:pt x="236853" y="88680"/>
                      <a:pt x="265403" y="55193"/>
                      <a:pt x="299596" y="55193"/>
                    </a:cubicBezTo>
                    <a:close/>
                    <a:moveTo>
                      <a:pt x="299060" y="96415"/>
                    </a:moveTo>
                    <a:cubicBezTo>
                      <a:pt x="269854" y="96599"/>
                      <a:pt x="240870" y="117148"/>
                      <a:pt x="225840" y="157501"/>
                    </a:cubicBezTo>
                    <a:cubicBezTo>
                      <a:pt x="249277" y="162614"/>
                      <a:pt x="273596" y="171159"/>
                      <a:pt x="298802" y="183142"/>
                    </a:cubicBezTo>
                    <a:cubicBezTo>
                      <a:pt x="326117" y="170808"/>
                      <a:pt x="351053" y="162259"/>
                      <a:pt x="373616" y="157501"/>
                    </a:cubicBezTo>
                    <a:cubicBezTo>
                      <a:pt x="357694" y="116408"/>
                      <a:pt x="328267" y="96229"/>
                      <a:pt x="299060" y="96415"/>
                    </a:cubicBezTo>
                    <a:close/>
                    <a:moveTo>
                      <a:pt x="406232" y="164184"/>
                    </a:moveTo>
                    <a:cubicBezTo>
                      <a:pt x="400482" y="164113"/>
                      <a:pt x="394532" y="164513"/>
                      <a:pt x="388419" y="165430"/>
                    </a:cubicBezTo>
                    <a:cubicBezTo>
                      <a:pt x="394936" y="187107"/>
                      <a:pt x="399787" y="212399"/>
                      <a:pt x="402959" y="241301"/>
                    </a:cubicBezTo>
                    <a:cubicBezTo>
                      <a:pt x="426751" y="259806"/>
                      <a:pt x="446137" y="276551"/>
                      <a:pt x="461118" y="291528"/>
                    </a:cubicBezTo>
                    <a:cubicBezTo>
                      <a:pt x="513855" y="231652"/>
                      <a:pt x="474067" y="165027"/>
                      <a:pt x="406232" y="164184"/>
                    </a:cubicBezTo>
                    <a:close/>
                    <a:moveTo>
                      <a:pt x="192144" y="164879"/>
                    </a:moveTo>
                    <a:cubicBezTo>
                      <a:pt x="117219" y="164937"/>
                      <a:pt x="85295" y="237775"/>
                      <a:pt x="138336" y="293379"/>
                    </a:cubicBezTo>
                    <a:cubicBezTo>
                      <a:pt x="155605" y="274874"/>
                      <a:pt x="175256" y="257868"/>
                      <a:pt x="197288" y="242359"/>
                    </a:cubicBezTo>
                    <a:cubicBezTo>
                      <a:pt x="199932" y="216278"/>
                      <a:pt x="204865" y="190986"/>
                      <a:pt x="212094" y="166487"/>
                    </a:cubicBezTo>
                    <a:cubicBezTo>
                      <a:pt x="205152" y="165393"/>
                      <a:pt x="198493" y="164875"/>
                      <a:pt x="192144" y="164879"/>
                    </a:cubicBezTo>
                    <a:close/>
                    <a:moveTo>
                      <a:pt x="377581" y="167546"/>
                    </a:moveTo>
                    <a:cubicBezTo>
                      <a:pt x="360306" y="171602"/>
                      <a:pt x="338279" y="178475"/>
                      <a:pt x="311493" y="188166"/>
                    </a:cubicBezTo>
                    <a:cubicBezTo>
                      <a:pt x="337751" y="201561"/>
                      <a:pt x="351320" y="208520"/>
                      <a:pt x="352204" y="209049"/>
                    </a:cubicBezTo>
                    <a:cubicBezTo>
                      <a:pt x="365594" y="216451"/>
                      <a:pt x="378638" y="224912"/>
                      <a:pt x="391327" y="234429"/>
                    </a:cubicBezTo>
                    <a:cubicBezTo>
                      <a:pt x="389741" y="222268"/>
                      <a:pt x="385156" y="199975"/>
                      <a:pt x="377581" y="167546"/>
                    </a:cubicBezTo>
                    <a:close/>
                    <a:moveTo>
                      <a:pt x="221875" y="168338"/>
                    </a:moveTo>
                    <a:cubicBezTo>
                      <a:pt x="217289" y="183498"/>
                      <a:pt x="212708" y="205877"/>
                      <a:pt x="208128" y="235484"/>
                    </a:cubicBezTo>
                    <a:cubicBezTo>
                      <a:pt x="225220" y="221035"/>
                      <a:pt x="244609" y="208875"/>
                      <a:pt x="266287" y="199003"/>
                    </a:cubicBezTo>
                    <a:cubicBezTo>
                      <a:pt x="270867" y="196889"/>
                      <a:pt x="277741" y="193630"/>
                      <a:pt x="286907" y="189223"/>
                    </a:cubicBezTo>
                    <a:cubicBezTo>
                      <a:pt x="264523" y="179355"/>
                      <a:pt x="242846" y="172395"/>
                      <a:pt x="221875" y="168338"/>
                    </a:cubicBezTo>
                    <a:close/>
                    <a:moveTo>
                      <a:pt x="299596" y="193980"/>
                    </a:moveTo>
                    <a:cubicBezTo>
                      <a:pt x="270161" y="205084"/>
                      <a:pt x="239321" y="222795"/>
                      <a:pt x="207069" y="247116"/>
                    </a:cubicBezTo>
                    <a:cubicBezTo>
                      <a:pt x="204598" y="268091"/>
                      <a:pt x="203367" y="286153"/>
                      <a:pt x="203367" y="301309"/>
                    </a:cubicBezTo>
                    <a:cubicBezTo>
                      <a:pt x="203367" y="316290"/>
                      <a:pt x="204597" y="334709"/>
                      <a:pt x="207069" y="356559"/>
                    </a:cubicBezTo>
                    <a:cubicBezTo>
                      <a:pt x="239671" y="379120"/>
                      <a:pt x="270516" y="396832"/>
                      <a:pt x="299596" y="409695"/>
                    </a:cubicBezTo>
                    <a:cubicBezTo>
                      <a:pt x="324974" y="400178"/>
                      <a:pt x="356168" y="382116"/>
                      <a:pt x="393178" y="355502"/>
                    </a:cubicBezTo>
                    <a:cubicBezTo>
                      <a:pt x="395116" y="339291"/>
                      <a:pt x="396085" y="321228"/>
                      <a:pt x="396085" y="301311"/>
                    </a:cubicBezTo>
                    <a:cubicBezTo>
                      <a:pt x="396085" y="282455"/>
                      <a:pt x="395116" y="264392"/>
                      <a:pt x="393178" y="247118"/>
                    </a:cubicBezTo>
                    <a:cubicBezTo>
                      <a:pt x="383306" y="240244"/>
                      <a:pt x="368236" y="230376"/>
                      <a:pt x="347973" y="217509"/>
                    </a:cubicBezTo>
                    <a:cubicBezTo>
                      <a:pt x="333697" y="209226"/>
                      <a:pt x="317572" y="201383"/>
                      <a:pt x="299596" y="193980"/>
                    </a:cubicBezTo>
                    <a:close/>
                    <a:moveTo>
                      <a:pt x="196231" y="255047"/>
                    </a:moveTo>
                    <a:cubicBezTo>
                      <a:pt x="176491" y="270206"/>
                      <a:pt x="159485" y="285976"/>
                      <a:pt x="145209" y="302366"/>
                    </a:cubicBezTo>
                    <a:cubicBezTo>
                      <a:pt x="159131" y="317348"/>
                      <a:pt x="175874" y="332416"/>
                      <a:pt x="195437" y="347572"/>
                    </a:cubicBezTo>
                    <a:cubicBezTo>
                      <a:pt x="194025" y="328009"/>
                      <a:pt x="193322" y="312590"/>
                      <a:pt x="193322" y="301309"/>
                    </a:cubicBezTo>
                    <a:cubicBezTo>
                      <a:pt x="193323" y="285976"/>
                      <a:pt x="194289" y="270557"/>
                      <a:pt x="196231" y="255047"/>
                    </a:cubicBezTo>
                    <a:close/>
                    <a:moveTo>
                      <a:pt x="405074" y="256104"/>
                    </a:moveTo>
                    <a:cubicBezTo>
                      <a:pt x="405775" y="265976"/>
                      <a:pt x="406131" y="279724"/>
                      <a:pt x="406131" y="297345"/>
                    </a:cubicBezTo>
                    <a:lnTo>
                      <a:pt x="406131" y="307126"/>
                    </a:lnTo>
                    <a:cubicBezTo>
                      <a:pt x="406131" y="323515"/>
                      <a:pt x="405425" y="336998"/>
                      <a:pt x="404017" y="347572"/>
                    </a:cubicBezTo>
                    <a:cubicBezTo>
                      <a:pt x="415821" y="337882"/>
                      <a:pt x="432566" y="322459"/>
                      <a:pt x="454244" y="301311"/>
                    </a:cubicBezTo>
                    <a:cubicBezTo>
                      <a:pt x="442963" y="289328"/>
                      <a:pt x="426573" y="274259"/>
                      <a:pt x="405074" y="256104"/>
                    </a:cubicBezTo>
                    <a:close/>
                    <a:moveTo>
                      <a:pt x="299860" y="263243"/>
                    </a:moveTo>
                    <a:cubicBezTo>
                      <a:pt x="310606" y="263243"/>
                      <a:pt x="320036" y="266989"/>
                      <a:pt x="328145" y="274479"/>
                    </a:cubicBezTo>
                    <a:cubicBezTo>
                      <a:pt x="336250" y="281971"/>
                      <a:pt x="340306" y="291090"/>
                      <a:pt x="340306" y="301838"/>
                    </a:cubicBezTo>
                    <a:cubicBezTo>
                      <a:pt x="340306" y="312591"/>
                      <a:pt x="336250" y="321712"/>
                      <a:pt x="328145" y="329199"/>
                    </a:cubicBezTo>
                    <a:cubicBezTo>
                      <a:pt x="320037" y="336693"/>
                      <a:pt x="310606" y="340434"/>
                      <a:pt x="299860" y="340434"/>
                    </a:cubicBezTo>
                    <a:cubicBezTo>
                      <a:pt x="289107" y="340434"/>
                      <a:pt x="279676" y="336693"/>
                      <a:pt x="271572" y="329199"/>
                    </a:cubicBezTo>
                    <a:cubicBezTo>
                      <a:pt x="263464" y="321712"/>
                      <a:pt x="259411" y="312590"/>
                      <a:pt x="259411" y="301838"/>
                    </a:cubicBezTo>
                    <a:cubicBezTo>
                      <a:pt x="259411" y="291090"/>
                      <a:pt x="263463" y="281972"/>
                      <a:pt x="271572" y="274479"/>
                    </a:cubicBezTo>
                    <a:cubicBezTo>
                      <a:pt x="279675" y="266990"/>
                      <a:pt x="289107" y="263243"/>
                      <a:pt x="299860" y="263243"/>
                    </a:cubicBezTo>
                    <a:close/>
                    <a:moveTo>
                      <a:pt x="137278" y="311091"/>
                    </a:moveTo>
                    <a:cubicBezTo>
                      <a:pt x="80097" y="382443"/>
                      <a:pt x="129026" y="450100"/>
                      <a:pt x="212092" y="437189"/>
                    </a:cubicBezTo>
                    <a:cubicBezTo>
                      <a:pt x="205040" y="414455"/>
                      <a:pt x="200105" y="389518"/>
                      <a:pt x="197288" y="362376"/>
                    </a:cubicBezTo>
                    <a:cubicBezTo>
                      <a:pt x="178605" y="348629"/>
                      <a:pt x="158601" y="331538"/>
                      <a:pt x="137278" y="311091"/>
                    </a:cubicBezTo>
                    <a:close/>
                    <a:moveTo>
                      <a:pt x="462175" y="311091"/>
                    </a:moveTo>
                    <a:cubicBezTo>
                      <a:pt x="446487" y="326952"/>
                      <a:pt x="426751" y="344050"/>
                      <a:pt x="402959" y="362376"/>
                    </a:cubicBezTo>
                    <a:cubicBezTo>
                      <a:pt x="399786" y="390398"/>
                      <a:pt x="394937" y="415338"/>
                      <a:pt x="388421" y="437189"/>
                    </a:cubicBezTo>
                    <a:cubicBezTo>
                      <a:pt x="483401" y="446216"/>
                      <a:pt x="518823" y="379234"/>
                      <a:pt x="462175" y="311091"/>
                    </a:cubicBezTo>
                    <a:close/>
                    <a:moveTo>
                      <a:pt x="208128" y="368192"/>
                    </a:moveTo>
                    <a:cubicBezTo>
                      <a:pt x="212531" y="397978"/>
                      <a:pt x="217467" y="420271"/>
                      <a:pt x="222932" y="435075"/>
                    </a:cubicBezTo>
                    <a:cubicBezTo>
                      <a:pt x="242494" y="431730"/>
                      <a:pt x="264172" y="424854"/>
                      <a:pt x="287964" y="414454"/>
                    </a:cubicBezTo>
                    <a:cubicBezTo>
                      <a:pt x="252012" y="397006"/>
                      <a:pt x="225398" y="381589"/>
                      <a:pt x="208128" y="368192"/>
                    </a:cubicBezTo>
                    <a:close/>
                    <a:moveTo>
                      <a:pt x="392121" y="369250"/>
                    </a:moveTo>
                    <a:cubicBezTo>
                      <a:pt x="372381" y="381940"/>
                      <a:pt x="359428" y="390047"/>
                      <a:pt x="353261" y="393570"/>
                    </a:cubicBezTo>
                    <a:cubicBezTo>
                      <a:pt x="338457" y="402385"/>
                      <a:pt x="324883" y="409344"/>
                      <a:pt x="312551" y="414454"/>
                    </a:cubicBezTo>
                    <a:cubicBezTo>
                      <a:pt x="340573" y="425558"/>
                      <a:pt x="362249" y="432431"/>
                      <a:pt x="377581" y="435075"/>
                    </a:cubicBezTo>
                    <a:cubicBezTo>
                      <a:pt x="383398" y="415161"/>
                      <a:pt x="388242" y="393220"/>
                      <a:pt x="392121" y="369250"/>
                    </a:cubicBezTo>
                    <a:close/>
                    <a:moveTo>
                      <a:pt x="300653" y="420534"/>
                    </a:moveTo>
                    <a:cubicBezTo>
                      <a:pt x="272102" y="432695"/>
                      <a:pt x="247162" y="440891"/>
                      <a:pt x="225840" y="445120"/>
                    </a:cubicBezTo>
                    <a:cubicBezTo>
                      <a:pt x="260691" y="529660"/>
                      <a:pt x="341564" y="527312"/>
                      <a:pt x="373616" y="445120"/>
                    </a:cubicBezTo>
                    <a:cubicBezTo>
                      <a:pt x="350174" y="440189"/>
                      <a:pt x="325853" y="431992"/>
                      <a:pt x="300653" y="4205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84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783E5B1A-DB4A-4147-8985-89F559B75FFE}"/>
                  </a:ext>
                </a:extLst>
              </p:cNvPr>
              <p:cNvSpPr/>
              <p:nvPr/>
            </p:nvSpPr>
            <p:spPr>
              <a:xfrm>
                <a:off x="4340055" y="3702207"/>
                <a:ext cx="707059" cy="234700"/>
              </a:xfrm>
              <a:custGeom>
                <a:avLst/>
                <a:gdLst/>
                <a:ahLst/>
                <a:cxnLst/>
                <a:rect l="0" t="0" r="0" b="0"/>
                <a:pathLst>
                  <a:path w="707059" h="234699">
                    <a:moveTo>
                      <a:pt x="380827" y="1696"/>
                    </a:moveTo>
                    <a:lnTo>
                      <a:pt x="374141" y="100088"/>
                    </a:lnTo>
                    <a:cubicBezTo>
                      <a:pt x="366826" y="99620"/>
                      <a:pt x="361422" y="99377"/>
                      <a:pt x="353990" y="99374"/>
                    </a:cubicBezTo>
                    <a:cubicBezTo>
                      <a:pt x="346556" y="99378"/>
                      <a:pt x="341152" y="99620"/>
                      <a:pt x="333835" y="100088"/>
                    </a:cubicBezTo>
                    <a:lnTo>
                      <a:pt x="327150" y="1696"/>
                    </a:lnTo>
                    <a:cubicBezTo>
                      <a:pt x="346343" y="436"/>
                      <a:pt x="361745" y="471"/>
                      <a:pt x="380827" y="1696"/>
                    </a:cubicBezTo>
                    <a:close/>
                    <a:moveTo>
                      <a:pt x="515490" y="31034"/>
                    </a:moveTo>
                    <a:cubicBezTo>
                      <a:pt x="531437" y="37266"/>
                      <a:pt x="546933" y="44402"/>
                      <a:pt x="561921" y="52365"/>
                    </a:cubicBezTo>
                    <a:lnTo>
                      <a:pt x="561840" y="52511"/>
                    </a:lnTo>
                    <a:cubicBezTo>
                      <a:pt x="562236" y="52721"/>
                      <a:pt x="562634" y="52926"/>
                      <a:pt x="563029" y="53137"/>
                    </a:cubicBezTo>
                    <a:lnTo>
                      <a:pt x="515439" y="139560"/>
                    </a:lnTo>
                    <a:cubicBezTo>
                      <a:pt x="504219" y="133593"/>
                      <a:pt x="492635" y="128222"/>
                      <a:pt x="480723" y="123501"/>
                    </a:cubicBezTo>
                    <a:lnTo>
                      <a:pt x="480765" y="123394"/>
                    </a:lnTo>
                    <a:cubicBezTo>
                      <a:pt x="480273" y="123199"/>
                      <a:pt x="479784" y="122998"/>
                      <a:pt x="479290" y="122806"/>
                    </a:cubicBezTo>
                    <a:close/>
                    <a:moveTo>
                      <a:pt x="192486" y="31034"/>
                    </a:moveTo>
                    <a:lnTo>
                      <a:pt x="228686" y="122806"/>
                    </a:lnTo>
                    <a:cubicBezTo>
                      <a:pt x="228193" y="122998"/>
                      <a:pt x="227704" y="123199"/>
                      <a:pt x="227211" y="123394"/>
                    </a:cubicBezTo>
                    <a:lnTo>
                      <a:pt x="227254" y="123501"/>
                    </a:lnTo>
                    <a:cubicBezTo>
                      <a:pt x="215342" y="128222"/>
                      <a:pt x="203758" y="133593"/>
                      <a:pt x="192539" y="139560"/>
                    </a:cubicBezTo>
                    <a:lnTo>
                      <a:pt x="144948" y="53137"/>
                    </a:lnTo>
                    <a:cubicBezTo>
                      <a:pt x="145342" y="52926"/>
                      <a:pt x="145742" y="52721"/>
                      <a:pt x="146136" y="52511"/>
                    </a:cubicBezTo>
                    <a:lnTo>
                      <a:pt x="146055" y="52365"/>
                    </a:lnTo>
                    <a:cubicBezTo>
                      <a:pt x="161044" y="44402"/>
                      <a:pt x="176541" y="37266"/>
                      <a:pt x="192486" y="31034"/>
                    </a:cubicBezTo>
                    <a:close/>
                    <a:moveTo>
                      <a:pt x="673906" y="136914"/>
                    </a:moveTo>
                    <a:cubicBezTo>
                      <a:pt x="685732" y="149204"/>
                      <a:pt x="696853" y="162174"/>
                      <a:pt x="707213" y="175758"/>
                    </a:cubicBezTo>
                    <a:lnTo>
                      <a:pt x="706984" y="175928"/>
                    </a:lnTo>
                    <a:cubicBezTo>
                      <a:pt x="707060" y="176028"/>
                      <a:pt x="707138" y="176125"/>
                      <a:pt x="707213" y="176225"/>
                    </a:cubicBezTo>
                    <a:lnTo>
                      <a:pt x="627770" y="234744"/>
                    </a:lnTo>
                    <a:cubicBezTo>
                      <a:pt x="619998" y="224611"/>
                      <a:pt x="611676" y="214925"/>
                      <a:pt x="602852" y="205722"/>
                    </a:cubicBezTo>
                    <a:lnTo>
                      <a:pt x="603035" y="205547"/>
                    </a:lnTo>
                    <a:cubicBezTo>
                      <a:pt x="602880" y="205385"/>
                      <a:pt x="602727" y="205219"/>
                      <a:pt x="602571" y="205057"/>
                    </a:cubicBezTo>
                    <a:close/>
                    <a:moveTo>
                      <a:pt x="34072" y="136914"/>
                    </a:moveTo>
                    <a:lnTo>
                      <a:pt x="105407" y="205057"/>
                    </a:lnTo>
                    <a:cubicBezTo>
                      <a:pt x="105250" y="205219"/>
                      <a:pt x="105098" y="205385"/>
                      <a:pt x="104942" y="205547"/>
                    </a:cubicBezTo>
                    <a:lnTo>
                      <a:pt x="105125" y="205722"/>
                    </a:lnTo>
                    <a:cubicBezTo>
                      <a:pt x="96302" y="214925"/>
                      <a:pt x="87980" y="224611"/>
                      <a:pt x="80208" y="234744"/>
                    </a:cubicBezTo>
                    <a:lnTo>
                      <a:pt x="764" y="176225"/>
                    </a:lnTo>
                    <a:cubicBezTo>
                      <a:pt x="840" y="176125"/>
                      <a:pt x="918" y="176028"/>
                      <a:pt x="993" y="175928"/>
                    </a:cubicBezTo>
                    <a:lnTo>
                      <a:pt x="764" y="175758"/>
                    </a:lnTo>
                    <a:cubicBezTo>
                      <a:pt x="11123" y="162174"/>
                      <a:pt x="22245" y="149204"/>
                      <a:pt x="34072" y="1369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843"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432CB094-D0BA-4309-91C4-D097E76001F5}"/>
                  </a:ext>
                </a:extLst>
              </p:cNvPr>
              <p:cNvSpPr/>
              <p:nvPr/>
            </p:nvSpPr>
            <p:spPr>
              <a:xfrm>
                <a:off x="4255429" y="4026152"/>
                <a:ext cx="876675" cy="422065"/>
              </a:xfrm>
              <a:custGeom>
                <a:avLst/>
                <a:gdLst/>
                <a:ahLst/>
                <a:cxnLst/>
                <a:rect l="0" t="0" r="0" b="0"/>
                <a:pathLst>
                  <a:path w="876674" h="422065">
                    <a:moveTo>
                      <a:pt x="11600" y="764"/>
                    </a:moveTo>
                    <a:cubicBezTo>
                      <a:pt x="7110" y="16608"/>
                      <a:pt x="3484" y="32815"/>
                      <a:pt x="764" y="49325"/>
                    </a:cubicBezTo>
                    <a:lnTo>
                      <a:pt x="98335" y="63772"/>
                    </a:lnTo>
                    <a:cubicBezTo>
                      <a:pt x="100424" y="51452"/>
                      <a:pt x="103159" y="39349"/>
                      <a:pt x="106517" y="27507"/>
                    </a:cubicBezTo>
                    <a:lnTo>
                      <a:pt x="11600" y="764"/>
                    </a:lnTo>
                    <a:close/>
                    <a:moveTo>
                      <a:pt x="865628" y="764"/>
                    </a:moveTo>
                    <a:lnTo>
                      <a:pt x="770710" y="27509"/>
                    </a:lnTo>
                    <a:cubicBezTo>
                      <a:pt x="774069" y="39351"/>
                      <a:pt x="776805" y="51452"/>
                      <a:pt x="778892" y="63772"/>
                    </a:cubicBezTo>
                    <a:lnTo>
                      <a:pt x="876465" y="49323"/>
                    </a:lnTo>
                    <a:cubicBezTo>
                      <a:pt x="873745" y="32814"/>
                      <a:pt x="870119" y="16608"/>
                      <a:pt x="865628" y="764"/>
                    </a:cubicBezTo>
                    <a:close/>
                    <a:moveTo>
                      <a:pt x="100374" y="190682"/>
                    </a:moveTo>
                    <a:lnTo>
                      <a:pt x="3698" y="210181"/>
                    </a:lnTo>
                    <a:cubicBezTo>
                      <a:pt x="7134" y="227152"/>
                      <a:pt x="11539" y="243772"/>
                      <a:pt x="16854" y="259982"/>
                    </a:cubicBezTo>
                    <a:lnTo>
                      <a:pt x="110280" y="228331"/>
                    </a:lnTo>
                    <a:cubicBezTo>
                      <a:pt x="106295" y="216068"/>
                      <a:pt x="102977" y="203504"/>
                      <a:pt x="100374" y="190682"/>
                    </a:cubicBezTo>
                    <a:close/>
                    <a:moveTo>
                      <a:pt x="776855" y="190682"/>
                    </a:moveTo>
                    <a:cubicBezTo>
                      <a:pt x="774251" y="203504"/>
                      <a:pt x="770934" y="216069"/>
                      <a:pt x="766949" y="228333"/>
                    </a:cubicBezTo>
                    <a:lnTo>
                      <a:pt x="860374" y="259982"/>
                    </a:lnTo>
                    <a:cubicBezTo>
                      <a:pt x="865689" y="243772"/>
                      <a:pt x="870094" y="227152"/>
                      <a:pt x="873531" y="210181"/>
                    </a:cubicBezTo>
                    <a:lnTo>
                      <a:pt x="776855" y="190682"/>
                    </a:lnTo>
                    <a:close/>
                    <a:moveTo>
                      <a:pt x="160692" y="326282"/>
                    </a:moveTo>
                    <a:lnTo>
                      <a:pt x="80246" y="383380"/>
                    </a:lnTo>
                    <a:cubicBezTo>
                      <a:pt x="90130" y="396890"/>
                      <a:pt x="100753" y="409825"/>
                      <a:pt x="112066" y="422116"/>
                    </a:cubicBezTo>
                    <a:lnTo>
                      <a:pt x="184590" y="355245"/>
                    </a:lnTo>
                    <a:cubicBezTo>
                      <a:pt x="176116" y="346037"/>
                      <a:pt x="168135" y="336370"/>
                      <a:pt x="160692" y="326282"/>
                    </a:cubicBezTo>
                    <a:close/>
                    <a:moveTo>
                      <a:pt x="716535" y="326282"/>
                    </a:moveTo>
                    <a:cubicBezTo>
                      <a:pt x="709092" y="336369"/>
                      <a:pt x="701112" y="346036"/>
                      <a:pt x="692639" y="355243"/>
                    </a:cubicBezTo>
                    <a:lnTo>
                      <a:pt x="765162" y="422116"/>
                    </a:lnTo>
                    <a:cubicBezTo>
                      <a:pt x="776475" y="409825"/>
                      <a:pt x="787097" y="396890"/>
                      <a:pt x="796980" y="383380"/>
                    </a:cubicBezTo>
                    <a:lnTo>
                      <a:pt x="716535" y="326282"/>
                    </a:lnTo>
                    <a:close/>
                  </a:path>
                </a:pathLst>
              </a:custGeom>
              <a:solidFill>
                <a:srgbClr val="FFFFFF"/>
              </a:solidFill>
              <a:ln w="9843"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AU" sz="2400"/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288722C-1A30-440E-B59B-19C29E2AE01A}"/>
                </a:ext>
              </a:extLst>
            </p:cNvPr>
            <p:cNvSpPr txBox="1"/>
            <p:nvPr/>
          </p:nvSpPr>
          <p:spPr>
            <a:xfrm>
              <a:off x="4500488" y="2355010"/>
              <a:ext cx="1415736" cy="947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400" dirty="0">
                  <a:latin typeface="Corbel" panose="020B0503020204020204" pitchFamily="34" charset="0"/>
                </a:rPr>
                <a:t>Citable</a:t>
              </a:r>
            </a:p>
            <a:p>
              <a:r>
                <a:rPr lang="en-AU" sz="2400" dirty="0">
                  <a:latin typeface="Corbel" panose="020B0503020204020204" pitchFamily="34" charset="0"/>
                </a:rPr>
                <a:t>Stable</a:t>
              </a:r>
            </a:p>
            <a:p>
              <a:r>
                <a:rPr lang="en-AU" sz="2400" dirty="0">
                  <a:latin typeface="Corbel" panose="020B0503020204020204" pitchFamily="34" charset="0"/>
                </a:rPr>
                <a:t>Indexed</a:t>
              </a:r>
            </a:p>
            <a:p>
              <a:r>
                <a:rPr lang="en-AU" sz="2400" dirty="0">
                  <a:latin typeface="Corbel" panose="020B0503020204020204" pitchFamily="34" charset="0"/>
                </a:rPr>
                <a:t>Version of record</a:t>
              </a:r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D72CB517-FB30-4293-A8F5-B8769CD4BB54}"/>
                </a:ext>
              </a:extLst>
            </p:cNvPr>
            <p:cNvCxnSpPr>
              <a:cxnSpLocks/>
            </p:cNvCxnSpPr>
            <p:nvPr/>
          </p:nvCxnSpPr>
          <p:spPr>
            <a:xfrm>
              <a:off x="4514775" y="2400176"/>
              <a:ext cx="0" cy="768001"/>
            </a:xfrm>
            <a:prstGeom prst="line">
              <a:avLst/>
            </a:prstGeom>
            <a:ln w="76200">
              <a:solidFill>
                <a:srgbClr val="6F99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E199D50E-2287-49D9-8086-CF663E75A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Publishing flow (Journal first)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6C6C4D-17D4-4719-A3F5-2A343F7AC3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AU" i="0" dirty="0"/>
              <a:t>WikiJSci Editorial Board. (2018). The aims and scope of WikiJournal of Science. </a:t>
            </a:r>
            <a:r>
              <a:rPr lang="en-AU" dirty="0"/>
              <a:t>WikiJSci</a:t>
            </a:r>
            <a:r>
              <a:rPr lang="en-AU" i="0" dirty="0"/>
              <a:t> 1(1)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155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9992436-232C-47FD-8E20-4B721FF11EB2}"/>
              </a:ext>
            </a:extLst>
          </p:cNvPr>
          <p:cNvGrpSpPr/>
          <p:nvPr/>
        </p:nvGrpSpPr>
        <p:grpSpPr>
          <a:xfrm>
            <a:off x="5162397" y="3520136"/>
            <a:ext cx="5625677" cy="2820996"/>
            <a:chOff x="2652702" y="3097895"/>
            <a:chExt cx="3308923" cy="1659260"/>
          </a:xfrm>
        </p:grpSpPr>
        <p:sp>
          <p:nvSpPr>
            <p:cNvPr id="111" name="Arrow: Down 110">
              <a:extLst>
                <a:ext uri="{FF2B5EF4-FFF2-40B4-BE49-F238E27FC236}">
                  <a16:creationId xmlns:a16="http://schemas.microsoft.com/office/drawing/2014/main" id="{D116871E-E5B3-48CD-B785-4F67A6A6798C}"/>
                </a:ext>
              </a:extLst>
            </p:cNvPr>
            <p:cNvSpPr/>
            <p:nvPr/>
          </p:nvSpPr>
          <p:spPr>
            <a:xfrm>
              <a:off x="3389344" y="3097895"/>
              <a:ext cx="338148" cy="411839"/>
            </a:xfrm>
            <a:prstGeom prst="downArrow">
              <a:avLst>
                <a:gd name="adj1" fmla="val 100000"/>
                <a:gd name="adj2" fmla="val 51601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8A0B2ED-08CB-424B-85E1-AAA568518324}"/>
                </a:ext>
              </a:extLst>
            </p:cNvPr>
            <p:cNvGrpSpPr/>
            <p:nvPr/>
          </p:nvGrpSpPr>
          <p:grpSpPr>
            <a:xfrm>
              <a:off x="2652702" y="3539873"/>
              <a:ext cx="3308923" cy="1217282"/>
              <a:chOff x="2652702" y="3539873"/>
              <a:chExt cx="3308923" cy="1217282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ACEECB9A-DB56-4162-B937-BFE7B8A8C348}"/>
                  </a:ext>
                </a:extLst>
              </p:cNvPr>
              <p:cNvSpPr/>
              <p:nvPr/>
            </p:nvSpPr>
            <p:spPr>
              <a:xfrm>
                <a:off x="3087516" y="3539873"/>
                <a:ext cx="928340" cy="928340"/>
              </a:xfrm>
              <a:prstGeom prst="ellipse">
                <a:avLst/>
              </a:prstGeom>
              <a:solidFill>
                <a:srgbClr val="00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400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311888A-19E4-4796-83EB-A8B1D8263636}"/>
                  </a:ext>
                </a:extLst>
              </p:cNvPr>
              <p:cNvSpPr txBox="1"/>
              <p:nvPr/>
            </p:nvSpPr>
            <p:spPr>
              <a:xfrm>
                <a:off x="2652702" y="4478398"/>
                <a:ext cx="1795658" cy="278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AU" sz="2400" dirty="0">
                    <a:latin typeface="Corbel" panose="020B0503020204020204" pitchFamily="34" charset="0"/>
                  </a:rPr>
                  <a:t>Wikipedia-integration</a:t>
                </a: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F0B4E1A-3511-4883-8748-4A70619D9B2B}"/>
                  </a:ext>
                </a:extLst>
              </p:cNvPr>
              <p:cNvSpPr/>
              <p:nvPr/>
            </p:nvSpPr>
            <p:spPr>
              <a:xfrm>
                <a:off x="3257023" y="3827549"/>
                <a:ext cx="589326" cy="390476"/>
              </a:xfrm>
              <a:custGeom>
                <a:avLst/>
                <a:gdLst/>
                <a:ahLst/>
                <a:cxnLst/>
                <a:rect l="0" t="0" r="0" b="0"/>
                <a:pathLst>
                  <a:path w="785768" h="520634">
                    <a:moveTo>
                      <a:pt x="73594" y="97850"/>
                    </a:moveTo>
                    <a:cubicBezTo>
                      <a:pt x="55986" y="68236"/>
                      <a:pt x="25537" y="38961"/>
                      <a:pt x="3559" y="30517"/>
                    </a:cubicBezTo>
                    <a:lnTo>
                      <a:pt x="16" y="29156"/>
                    </a:lnTo>
                    <a:lnTo>
                      <a:pt x="16" y="14897"/>
                    </a:lnTo>
                    <a:lnTo>
                      <a:pt x="16" y="16"/>
                    </a:lnTo>
                    <a:lnTo>
                      <a:pt x="201922" y="16"/>
                    </a:lnTo>
                    <a:lnTo>
                      <a:pt x="201922" y="27383"/>
                    </a:lnTo>
                    <a:cubicBezTo>
                      <a:pt x="175531" y="30664"/>
                      <a:pt x="143718" y="43563"/>
                      <a:pt x="152534" y="73147"/>
                    </a:cubicBezTo>
                    <a:cubicBezTo>
                      <a:pt x="202848" y="184312"/>
                      <a:pt x="248630" y="297476"/>
                      <a:pt x="298303" y="408922"/>
                    </a:cubicBezTo>
                    <a:lnTo>
                      <a:pt x="383562" y="249496"/>
                    </a:lnTo>
                    <a:cubicBezTo>
                      <a:pt x="350571" y="181918"/>
                      <a:pt x="326537" y="113556"/>
                      <a:pt x="290421" y="47258"/>
                    </a:cubicBezTo>
                    <a:cubicBezTo>
                      <a:pt x="278646" y="28167"/>
                      <a:pt x="246804" y="27634"/>
                      <a:pt x="224252" y="26896"/>
                    </a:cubicBezTo>
                    <a:lnTo>
                      <a:pt x="224252" y="16"/>
                    </a:lnTo>
                    <a:lnTo>
                      <a:pt x="413506" y="16"/>
                    </a:lnTo>
                    <a:lnTo>
                      <a:pt x="413506" y="26640"/>
                    </a:lnTo>
                    <a:cubicBezTo>
                      <a:pt x="396501" y="28990"/>
                      <a:pt x="376455" y="33031"/>
                      <a:pt x="378729" y="53640"/>
                    </a:cubicBezTo>
                    <a:lnTo>
                      <a:pt x="432268" y="172050"/>
                    </a:lnTo>
                    <a:cubicBezTo>
                      <a:pt x="449887" y="134463"/>
                      <a:pt x="469470" y="97672"/>
                      <a:pt x="485012" y="59149"/>
                    </a:cubicBezTo>
                    <a:cubicBezTo>
                      <a:pt x="492062" y="28647"/>
                      <a:pt x="457748" y="27130"/>
                      <a:pt x="435864" y="26281"/>
                    </a:cubicBezTo>
                    <a:lnTo>
                      <a:pt x="435864" y="16"/>
                    </a:lnTo>
                    <a:lnTo>
                      <a:pt x="604042" y="16"/>
                    </a:lnTo>
                    <a:lnTo>
                      <a:pt x="604042" y="26210"/>
                    </a:lnTo>
                    <a:cubicBezTo>
                      <a:pt x="579405" y="27952"/>
                      <a:pt x="556093" y="35059"/>
                      <a:pt x="542506" y="53275"/>
                    </a:cubicBezTo>
                    <a:cubicBezTo>
                      <a:pt x="509470" y="104342"/>
                      <a:pt x="484970" y="162289"/>
                      <a:pt x="459239" y="217756"/>
                    </a:cubicBezTo>
                    <a:cubicBezTo>
                      <a:pt x="484658" y="277873"/>
                      <a:pt x="511158" y="337909"/>
                      <a:pt x="537139" y="393028"/>
                    </a:cubicBezTo>
                    <a:lnTo>
                      <a:pt x="680807" y="61643"/>
                    </a:lnTo>
                    <a:cubicBezTo>
                      <a:pt x="671114" y="39799"/>
                      <a:pt x="649165" y="32084"/>
                      <a:pt x="627624" y="27086"/>
                    </a:cubicBezTo>
                    <a:lnTo>
                      <a:pt x="627624" y="17"/>
                    </a:lnTo>
                    <a:lnTo>
                      <a:pt x="785837" y="17"/>
                    </a:lnTo>
                    <a:lnTo>
                      <a:pt x="785837" y="27628"/>
                    </a:lnTo>
                    <a:cubicBezTo>
                      <a:pt x="778737" y="28732"/>
                      <a:pt x="771939" y="30921"/>
                      <a:pt x="765370" y="33789"/>
                    </a:cubicBezTo>
                    <a:cubicBezTo>
                      <a:pt x="752911" y="39571"/>
                      <a:pt x="741145" y="51046"/>
                      <a:pt x="733251" y="65109"/>
                    </a:cubicBezTo>
                    <a:lnTo>
                      <a:pt x="535112" y="520980"/>
                    </a:lnTo>
                    <a:lnTo>
                      <a:pt x="502039" y="520980"/>
                    </a:lnTo>
                    <a:lnTo>
                      <a:pt x="407833" y="299103"/>
                    </a:lnTo>
                    <a:lnTo>
                      <a:pt x="293478" y="520961"/>
                    </a:lnTo>
                    <a:lnTo>
                      <a:pt x="259145" y="520966"/>
                    </a:lnTo>
                    <a:cubicBezTo>
                      <a:pt x="192333" y="381798"/>
                      <a:pt x="143995" y="235344"/>
                      <a:pt x="73594" y="97850"/>
                    </a:cubicBezTo>
                    <a:close/>
                  </a:path>
                </a:pathLst>
              </a:custGeom>
              <a:solidFill>
                <a:schemeClr val="bg1"/>
              </a:solidFill>
              <a:ln w="454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AF8F42B-DC36-4E53-854A-6B9F0160AF70}"/>
                  </a:ext>
                </a:extLst>
              </p:cNvPr>
              <p:cNvSpPr txBox="1"/>
              <p:nvPr/>
            </p:nvSpPr>
            <p:spPr>
              <a:xfrm>
                <a:off x="4073048" y="3657795"/>
                <a:ext cx="1888577" cy="724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400" dirty="0">
                    <a:latin typeface="Corbel" panose="020B0503020204020204" pitchFamily="34" charset="0"/>
                  </a:rPr>
                  <a:t>Highly accessed</a:t>
                </a:r>
              </a:p>
              <a:p>
                <a:r>
                  <a:rPr lang="en-AU" sz="2400" dirty="0">
                    <a:latin typeface="Corbel" panose="020B0503020204020204" pitchFamily="34" charset="0"/>
                  </a:rPr>
                  <a:t>Broad readership</a:t>
                </a:r>
              </a:p>
              <a:p>
                <a:r>
                  <a:rPr lang="en-AU" sz="2400" dirty="0">
                    <a:latin typeface="Corbel" panose="020B0503020204020204" pitchFamily="34" charset="0"/>
                  </a:rPr>
                  <a:t>Editable and updatable</a:t>
                </a:r>
              </a:p>
            </p:txBody>
          </p: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AEAF5523-3B0B-4874-BE24-A3D2C12BA1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3660" y="3710398"/>
                <a:ext cx="0" cy="582996"/>
              </a:xfrm>
              <a:prstGeom prst="line">
                <a:avLst/>
              </a:prstGeom>
              <a:ln w="76200">
                <a:solidFill>
                  <a:srgbClr val="6F99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0E4F4A1-6464-42F3-A050-C988FAC09A30}"/>
              </a:ext>
            </a:extLst>
          </p:cNvPr>
          <p:cNvGrpSpPr/>
          <p:nvPr/>
        </p:nvGrpSpPr>
        <p:grpSpPr>
          <a:xfrm>
            <a:off x="6627848" y="2069327"/>
            <a:ext cx="1584451" cy="1732658"/>
            <a:chOff x="3514654" y="2244555"/>
            <a:chExt cx="931946" cy="1019119"/>
          </a:xfrm>
        </p:grpSpPr>
        <p:sp>
          <p:nvSpPr>
            <p:cNvPr id="123" name="Arrow: Right 122">
              <a:extLst>
                <a:ext uri="{FF2B5EF4-FFF2-40B4-BE49-F238E27FC236}">
                  <a16:creationId xmlns:a16="http://schemas.microsoft.com/office/drawing/2014/main" id="{F9971A27-9067-4419-9232-E756CE293628}"/>
                </a:ext>
              </a:extLst>
            </p:cNvPr>
            <p:cNvSpPr/>
            <p:nvPr/>
          </p:nvSpPr>
          <p:spPr>
            <a:xfrm rot="19800000">
              <a:off x="3520247" y="2586175"/>
              <a:ext cx="567000" cy="124903"/>
            </a:xfrm>
            <a:prstGeom prst="rightArrow">
              <a:avLst>
                <a:gd name="adj1" fmla="val 100000"/>
                <a:gd name="adj2" fmla="val 47290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124" name="Arrow: Right 123">
              <a:extLst>
                <a:ext uri="{FF2B5EF4-FFF2-40B4-BE49-F238E27FC236}">
                  <a16:creationId xmlns:a16="http://schemas.microsoft.com/office/drawing/2014/main" id="{B61E71C7-A48C-4A7C-A0ED-2D69D1335537}"/>
                </a:ext>
              </a:extLst>
            </p:cNvPr>
            <p:cNvSpPr/>
            <p:nvPr/>
          </p:nvSpPr>
          <p:spPr>
            <a:xfrm rot="1800000" flipV="1">
              <a:off x="3514654" y="2877330"/>
              <a:ext cx="567000" cy="124903"/>
            </a:xfrm>
            <a:prstGeom prst="rightArrow">
              <a:avLst>
                <a:gd name="adj1" fmla="val 100000"/>
                <a:gd name="adj2" fmla="val 47290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125" name="Arrow: Right 124">
              <a:extLst>
                <a:ext uri="{FF2B5EF4-FFF2-40B4-BE49-F238E27FC236}">
                  <a16:creationId xmlns:a16="http://schemas.microsoft.com/office/drawing/2014/main" id="{0625F183-8225-4EB5-AB26-DD911A50A6AA}"/>
                </a:ext>
              </a:extLst>
            </p:cNvPr>
            <p:cNvSpPr/>
            <p:nvPr/>
          </p:nvSpPr>
          <p:spPr>
            <a:xfrm>
              <a:off x="3546300" y="2733126"/>
              <a:ext cx="567000" cy="124903"/>
            </a:xfrm>
            <a:prstGeom prst="rightArrow">
              <a:avLst>
                <a:gd name="adj1" fmla="val 100000"/>
                <a:gd name="adj2" fmla="val 47290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07A3B6D3-EB28-4B01-8AF7-B84A3359B8BF}"/>
                </a:ext>
              </a:extLst>
            </p:cNvPr>
            <p:cNvGrpSpPr/>
            <p:nvPr/>
          </p:nvGrpSpPr>
          <p:grpSpPr>
            <a:xfrm>
              <a:off x="4070322" y="2244555"/>
              <a:ext cx="311381" cy="358049"/>
              <a:chOff x="5355519" y="1848987"/>
              <a:chExt cx="401819" cy="462042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0D3331E-85B0-4629-B048-F129AE4CAEB8}"/>
                  </a:ext>
                </a:extLst>
              </p:cNvPr>
              <p:cNvSpPr/>
              <p:nvPr/>
            </p:nvSpPr>
            <p:spPr>
              <a:xfrm>
                <a:off x="5355519" y="1898949"/>
                <a:ext cx="334815" cy="412080"/>
              </a:xfrm>
              <a:custGeom>
                <a:avLst/>
                <a:gdLst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73863 w 480111"/>
                  <a:gd name="connsiteY15" fmla="*/ 480111 h 590906"/>
                  <a:gd name="connsiteX16" fmla="*/ 406248 w 480111"/>
                  <a:gd name="connsiteY16" fmla="*/ 480111 h 590906"/>
                  <a:gd name="connsiteX17" fmla="*/ 73863 w 480111"/>
                  <a:gd name="connsiteY17" fmla="*/ 443180 h 590906"/>
                  <a:gd name="connsiteX18" fmla="*/ 73863 w 480111"/>
                  <a:gd name="connsiteY18" fmla="*/ 480111 h 590906"/>
                  <a:gd name="connsiteX19" fmla="*/ 221590 w 480111"/>
                  <a:gd name="connsiteY19" fmla="*/ 147726 h 590906"/>
                  <a:gd name="connsiteX20" fmla="*/ 73863 w 480111"/>
                  <a:gd name="connsiteY20" fmla="*/ 147726 h 590906"/>
                  <a:gd name="connsiteX21" fmla="*/ 73863 w 480111"/>
                  <a:gd name="connsiteY21" fmla="*/ 184658 h 590906"/>
                  <a:gd name="connsiteX22" fmla="*/ 221590 w 480111"/>
                  <a:gd name="connsiteY22" fmla="*/ 184658 h 590906"/>
                  <a:gd name="connsiteX23" fmla="*/ 221590 w 480111"/>
                  <a:gd name="connsiteY23" fmla="*/ 147726 h 590906"/>
                  <a:gd name="connsiteX24" fmla="*/ 221590 w 480111"/>
                  <a:gd name="connsiteY24" fmla="*/ 221590 h 590906"/>
                  <a:gd name="connsiteX25" fmla="*/ 73863 w 480111"/>
                  <a:gd name="connsiteY25" fmla="*/ 221590 h 590906"/>
                  <a:gd name="connsiteX26" fmla="*/ 73863 w 480111"/>
                  <a:gd name="connsiteY26" fmla="*/ 258521 h 590906"/>
                  <a:gd name="connsiteX27" fmla="*/ 221590 w 480111"/>
                  <a:gd name="connsiteY27" fmla="*/ 258521 h 590906"/>
                  <a:gd name="connsiteX28" fmla="*/ 221590 w 480111"/>
                  <a:gd name="connsiteY28" fmla="*/ 221590 h 590906"/>
                  <a:gd name="connsiteX29" fmla="*/ 221590 w 480111"/>
                  <a:gd name="connsiteY29" fmla="*/ 73863 h 590906"/>
                  <a:gd name="connsiteX30" fmla="*/ 73863 w 480111"/>
                  <a:gd name="connsiteY30" fmla="*/ 73863 h 590906"/>
                  <a:gd name="connsiteX31" fmla="*/ 73863 w 480111"/>
                  <a:gd name="connsiteY31" fmla="*/ 110795 h 590906"/>
                  <a:gd name="connsiteX32" fmla="*/ 221590 w 480111"/>
                  <a:gd name="connsiteY32" fmla="*/ 110795 h 590906"/>
                  <a:gd name="connsiteX33" fmla="*/ 221590 w 480111"/>
                  <a:gd name="connsiteY33" fmla="*/ 73863 h 590906"/>
                  <a:gd name="connsiteX34" fmla="*/ 0 w 480111"/>
                  <a:gd name="connsiteY34" fmla="*/ 0 h 590906"/>
                  <a:gd name="connsiteX35" fmla="*/ 480111 w 480111"/>
                  <a:gd name="connsiteY35" fmla="*/ 0 h 590906"/>
                  <a:gd name="connsiteX36" fmla="*/ 480111 w 480111"/>
                  <a:gd name="connsiteY36" fmla="*/ 590906 h 590906"/>
                  <a:gd name="connsiteX37" fmla="*/ 110795 w 480111"/>
                  <a:gd name="connsiteY37" fmla="*/ 590906 h 590906"/>
                  <a:gd name="connsiteX38" fmla="*/ 0 w 480111"/>
                  <a:gd name="connsiteY38" fmla="*/ 480111 h 590906"/>
                  <a:gd name="connsiteX39" fmla="*/ 0 w 480111"/>
                  <a:gd name="connsiteY39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73863 w 480111"/>
                  <a:gd name="connsiteY15" fmla="*/ 480111 h 590906"/>
                  <a:gd name="connsiteX16" fmla="*/ 73863 w 480111"/>
                  <a:gd name="connsiteY16" fmla="*/ 443180 h 590906"/>
                  <a:gd name="connsiteX17" fmla="*/ 73863 w 480111"/>
                  <a:gd name="connsiteY17" fmla="*/ 480111 h 590906"/>
                  <a:gd name="connsiteX18" fmla="*/ 221590 w 480111"/>
                  <a:gd name="connsiteY18" fmla="*/ 147726 h 590906"/>
                  <a:gd name="connsiteX19" fmla="*/ 73863 w 480111"/>
                  <a:gd name="connsiteY19" fmla="*/ 147726 h 590906"/>
                  <a:gd name="connsiteX20" fmla="*/ 73863 w 480111"/>
                  <a:gd name="connsiteY20" fmla="*/ 184658 h 590906"/>
                  <a:gd name="connsiteX21" fmla="*/ 221590 w 480111"/>
                  <a:gd name="connsiteY21" fmla="*/ 184658 h 590906"/>
                  <a:gd name="connsiteX22" fmla="*/ 221590 w 480111"/>
                  <a:gd name="connsiteY22" fmla="*/ 147726 h 590906"/>
                  <a:gd name="connsiteX23" fmla="*/ 221590 w 480111"/>
                  <a:gd name="connsiteY23" fmla="*/ 221590 h 590906"/>
                  <a:gd name="connsiteX24" fmla="*/ 73863 w 480111"/>
                  <a:gd name="connsiteY24" fmla="*/ 221590 h 590906"/>
                  <a:gd name="connsiteX25" fmla="*/ 73863 w 480111"/>
                  <a:gd name="connsiteY25" fmla="*/ 258521 h 590906"/>
                  <a:gd name="connsiteX26" fmla="*/ 221590 w 480111"/>
                  <a:gd name="connsiteY26" fmla="*/ 258521 h 590906"/>
                  <a:gd name="connsiteX27" fmla="*/ 221590 w 480111"/>
                  <a:gd name="connsiteY27" fmla="*/ 221590 h 590906"/>
                  <a:gd name="connsiteX28" fmla="*/ 221590 w 480111"/>
                  <a:gd name="connsiteY28" fmla="*/ 73863 h 590906"/>
                  <a:gd name="connsiteX29" fmla="*/ 73863 w 480111"/>
                  <a:gd name="connsiteY29" fmla="*/ 73863 h 590906"/>
                  <a:gd name="connsiteX30" fmla="*/ 73863 w 480111"/>
                  <a:gd name="connsiteY30" fmla="*/ 110795 h 590906"/>
                  <a:gd name="connsiteX31" fmla="*/ 221590 w 480111"/>
                  <a:gd name="connsiteY31" fmla="*/ 110795 h 590906"/>
                  <a:gd name="connsiteX32" fmla="*/ 221590 w 480111"/>
                  <a:gd name="connsiteY32" fmla="*/ 73863 h 590906"/>
                  <a:gd name="connsiteX33" fmla="*/ 0 w 480111"/>
                  <a:gd name="connsiteY33" fmla="*/ 0 h 590906"/>
                  <a:gd name="connsiteX34" fmla="*/ 480111 w 480111"/>
                  <a:gd name="connsiteY34" fmla="*/ 0 h 590906"/>
                  <a:gd name="connsiteX35" fmla="*/ 480111 w 480111"/>
                  <a:gd name="connsiteY35" fmla="*/ 590906 h 590906"/>
                  <a:gd name="connsiteX36" fmla="*/ 110795 w 480111"/>
                  <a:gd name="connsiteY36" fmla="*/ 590906 h 590906"/>
                  <a:gd name="connsiteX37" fmla="*/ 0 w 480111"/>
                  <a:gd name="connsiteY37" fmla="*/ 480111 h 590906"/>
                  <a:gd name="connsiteX38" fmla="*/ 0 w 480111"/>
                  <a:gd name="connsiteY38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221590 w 480111"/>
                  <a:gd name="connsiteY15" fmla="*/ 147726 h 590906"/>
                  <a:gd name="connsiteX16" fmla="*/ 73863 w 480111"/>
                  <a:gd name="connsiteY16" fmla="*/ 147726 h 590906"/>
                  <a:gd name="connsiteX17" fmla="*/ 73863 w 480111"/>
                  <a:gd name="connsiteY17" fmla="*/ 184658 h 590906"/>
                  <a:gd name="connsiteX18" fmla="*/ 221590 w 480111"/>
                  <a:gd name="connsiteY18" fmla="*/ 184658 h 590906"/>
                  <a:gd name="connsiteX19" fmla="*/ 221590 w 480111"/>
                  <a:gd name="connsiteY19" fmla="*/ 147726 h 590906"/>
                  <a:gd name="connsiteX20" fmla="*/ 221590 w 480111"/>
                  <a:gd name="connsiteY20" fmla="*/ 221590 h 590906"/>
                  <a:gd name="connsiteX21" fmla="*/ 73863 w 480111"/>
                  <a:gd name="connsiteY21" fmla="*/ 221590 h 590906"/>
                  <a:gd name="connsiteX22" fmla="*/ 73863 w 480111"/>
                  <a:gd name="connsiteY22" fmla="*/ 258521 h 590906"/>
                  <a:gd name="connsiteX23" fmla="*/ 221590 w 480111"/>
                  <a:gd name="connsiteY23" fmla="*/ 258521 h 590906"/>
                  <a:gd name="connsiteX24" fmla="*/ 221590 w 480111"/>
                  <a:gd name="connsiteY24" fmla="*/ 221590 h 590906"/>
                  <a:gd name="connsiteX25" fmla="*/ 221590 w 480111"/>
                  <a:gd name="connsiteY25" fmla="*/ 73863 h 590906"/>
                  <a:gd name="connsiteX26" fmla="*/ 73863 w 480111"/>
                  <a:gd name="connsiteY26" fmla="*/ 73863 h 590906"/>
                  <a:gd name="connsiteX27" fmla="*/ 73863 w 480111"/>
                  <a:gd name="connsiteY27" fmla="*/ 110795 h 590906"/>
                  <a:gd name="connsiteX28" fmla="*/ 221590 w 480111"/>
                  <a:gd name="connsiteY28" fmla="*/ 110795 h 590906"/>
                  <a:gd name="connsiteX29" fmla="*/ 221590 w 480111"/>
                  <a:gd name="connsiteY29" fmla="*/ 73863 h 590906"/>
                  <a:gd name="connsiteX30" fmla="*/ 0 w 480111"/>
                  <a:gd name="connsiteY30" fmla="*/ 0 h 590906"/>
                  <a:gd name="connsiteX31" fmla="*/ 480111 w 480111"/>
                  <a:gd name="connsiteY31" fmla="*/ 0 h 590906"/>
                  <a:gd name="connsiteX32" fmla="*/ 480111 w 480111"/>
                  <a:gd name="connsiteY32" fmla="*/ 590906 h 590906"/>
                  <a:gd name="connsiteX33" fmla="*/ 110795 w 480111"/>
                  <a:gd name="connsiteY33" fmla="*/ 590906 h 590906"/>
                  <a:gd name="connsiteX34" fmla="*/ 0 w 480111"/>
                  <a:gd name="connsiteY34" fmla="*/ 480111 h 590906"/>
                  <a:gd name="connsiteX35" fmla="*/ 0 w 480111"/>
                  <a:gd name="connsiteY35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369316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221590 w 480111"/>
                  <a:gd name="connsiteY14" fmla="*/ 147726 h 590906"/>
                  <a:gd name="connsiteX15" fmla="*/ 73863 w 480111"/>
                  <a:gd name="connsiteY15" fmla="*/ 147726 h 590906"/>
                  <a:gd name="connsiteX16" fmla="*/ 73863 w 480111"/>
                  <a:gd name="connsiteY16" fmla="*/ 184658 h 590906"/>
                  <a:gd name="connsiteX17" fmla="*/ 221590 w 480111"/>
                  <a:gd name="connsiteY17" fmla="*/ 184658 h 590906"/>
                  <a:gd name="connsiteX18" fmla="*/ 221590 w 480111"/>
                  <a:gd name="connsiteY18" fmla="*/ 147726 h 590906"/>
                  <a:gd name="connsiteX19" fmla="*/ 221590 w 480111"/>
                  <a:gd name="connsiteY19" fmla="*/ 221590 h 590906"/>
                  <a:gd name="connsiteX20" fmla="*/ 73863 w 480111"/>
                  <a:gd name="connsiteY20" fmla="*/ 221590 h 590906"/>
                  <a:gd name="connsiteX21" fmla="*/ 73863 w 480111"/>
                  <a:gd name="connsiteY21" fmla="*/ 258521 h 590906"/>
                  <a:gd name="connsiteX22" fmla="*/ 221590 w 480111"/>
                  <a:gd name="connsiteY22" fmla="*/ 258521 h 590906"/>
                  <a:gd name="connsiteX23" fmla="*/ 221590 w 480111"/>
                  <a:gd name="connsiteY23" fmla="*/ 221590 h 590906"/>
                  <a:gd name="connsiteX24" fmla="*/ 221590 w 480111"/>
                  <a:gd name="connsiteY24" fmla="*/ 73863 h 590906"/>
                  <a:gd name="connsiteX25" fmla="*/ 73863 w 480111"/>
                  <a:gd name="connsiteY25" fmla="*/ 73863 h 590906"/>
                  <a:gd name="connsiteX26" fmla="*/ 73863 w 480111"/>
                  <a:gd name="connsiteY26" fmla="*/ 110795 h 590906"/>
                  <a:gd name="connsiteX27" fmla="*/ 221590 w 480111"/>
                  <a:gd name="connsiteY27" fmla="*/ 110795 h 590906"/>
                  <a:gd name="connsiteX28" fmla="*/ 221590 w 480111"/>
                  <a:gd name="connsiteY28" fmla="*/ 73863 h 590906"/>
                  <a:gd name="connsiteX29" fmla="*/ 0 w 480111"/>
                  <a:gd name="connsiteY29" fmla="*/ 0 h 590906"/>
                  <a:gd name="connsiteX30" fmla="*/ 480111 w 480111"/>
                  <a:gd name="connsiteY30" fmla="*/ 0 h 590906"/>
                  <a:gd name="connsiteX31" fmla="*/ 480111 w 480111"/>
                  <a:gd name="connsiteY31" fmla="*/ 590906 h 590906"/>
                  <a:gd name="connsiteX32" fmla="*/ 110795 w 480111"/>
                  <a:gd name="connsiteY32" fmla="*/ 590906 h 590906"/>
                  <a:gd name="connsiteX33" fmla="*/ 0 w 480111"/>
                  <a:gd name="connsiteY33" fmla="*/ 480111 h 590906"/>
                  <a:gd name="connsiteX34" fmla="*/ 0 w 480111"/>
                  <a:gd name="connsiteY34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406248 w 480111"/>
                  <a:gd name="connsiteY10" fmla="*/ 369316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221590 w 480111"/>
                  <a:gd name="connsiteY13" fmla="*/ 147726 h 590906"/>
                  <a:gd name="connsiteX14" fmla="*/ 73863 w 480111"/>
                  <a:gd name="connsiteY14" fmla="*/ 147726 h 590906"/>
                  <a:gd name="connsiteX15" fmla="*/ 73863 w 480111"/>
                  <a:gd name="connsiteY15" fmla="*/ 184658 h 590906"/>
                  <a:gd name="connsiteX16" fmla="*/ 221590 w 480111"/>
                  <a:gd name="connsiteY16" fmla="*/ 184658 h 590906"/>
                  <a:gd name="connsiteX17" fmla="*/ 221590 w 480111"/>
                  <a:gd name="connsiteY17" fmla="*/ 147726 h 590906"/>
                  <a:gd name="connsiteX18" fmla="*/ 221590 w 480111"/>
                  <a:gd name="connsiteY18" fmla="*/ 221590 h 590906"/>
                  <a:gd name="connsiteX19" fmla="*/ 73863 w 480111"/>
                  <a:gd name="connsiteY19" fmla="*/ 221590 h 590906"/>
                  <a:gd name="connsiteX20" fmla="*/ 73863 w 480111"/>
                  <a:gd name="connsiteY20" fmla="*/ 258521 h 590906"/>
                  <a:gd name="connsiteX21" fmla="*/ 221590 w 480111"/>
                  <a:gd name="connsiteY21" fmla="*/ 258521 h 590906"/>
                  <a:gd name="connsiteX22" fmla="*/ 221590 w 480111"/>
                  <a:gd name="connsiteY22" fmla="*/ 221590 h 590906"/>
                  <a:gd name="connsiteX23" fmla="*/ 221590 w 480111"/>
                  <a:gd name="connsiteY23" fmla="*/ 73863 h 590906"/>
                  <a:gd name="connsiteX24" fmla="*/ 73863 w 480111"/>
                  <a:gd name="connsiteY24" fmla="*/ 73863 h 590906"/>
                  <a:gd name="connsiteX25" fmla="*/ 73863 w 480111"/>
                  <a:gd name="connsiteY25" fmla="*/ 110795 h 590906"/>
                  <a:gd name="connsiteX26" fmla="*/ 221590 w 480111"/>
                  <a:gd name="connsiteY26" fmla="*/ 110795 h 590906"/>
                  <a:gd name="connsiteX27" fmla="*/ 221590 w 480111"/>
                  <a:gd name="connsiteY27" fmla="*/ 73863 h 590906"/>
                  <a:gd name="connsiteX28" fmla="*/ 0 w 480111"/>
                  <a:gd name="connsiteY28" fmla="*/ 0 h 590906"/>
                  <a:gd name="connsiteX29" fmla="*/ 480111 w 480111"/>
                  <a:gd name="connsiteY29" fmla="*/ 0 h 590906"/>
                  <a:gd name="connsiteX30" fmla="*/ 480111 w 480111"/>
                  <a:gd name="connsiteY30" fmla="*/ 590906 h 590906"/>
                  <a:gd name="connsiteX31" fmla="*/ 110795 w 480111"/>
                  <a:gd name="connsiteY31" fmla="*/ 590906 h 590906"/>
                  <a:gd name="connsiteX32" fmla="*/ 0 w 480111"/>
                  <a:gd name="connsiteY32" fmla="*/ 480111 h 590906"/>
                  <a:gd name="connsiteX33" fmla="*/ 0 w 480111"/>
                  <a:gd name="connsiteY33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221590 w 480111"/>
                  <a:gd name="connsiteY10" fmla="*/ 147726 h 590906"/>
                  <a:gd name="connsiteX11" fmla="*/ 73863 w 480111"/>
                  <a:gd name="connsiteY11" fmla="*/ 147726 h 590906"/>
                  <a:gd name="connsiteX12" fmla="*/ 73863 w 480111"/>
                  <a:gd name="connsiteY12" fmla="*/ 184658 h 590906"/>
                  <a:gd name="connsiteX13" fmla="*/ 221590 w 480111"/>
                  <a:gd name="connsiteY13" fmla="*/ 184658 h 590906"/>
                  <a:gd name="connsiteX14" fmla="*/ 221590 w 480111"/>
                  <a:gd name="connsiteY14" fmla="*/ 147726 h 590906"/>
                  <a:gd name="connsiteX15" fmla="*/ 221590 w 480111"/>
                  <a:gd name="connsiteY15" fmla="*/ 221590 h 590906"/>
                  <a:gd name="connsiteX16" fmla="*/ 73863 w 480111"/>
                  <a:gd name="connsiteY16" fmla="*/ 221590 h 590906"/>
                  <a:gd name="connsiteX17" fmla="*/ 73863 w 480111"/>
                  <a:gd name="connsiteY17" fmla="*/ 258521 h 590906"/>
                  <a:gd name="connsiteX18" fmla="*/ 221590 w 480111"/>
                  <a:gd name="connsiteY18" fmla="*/ 258521 h 590906"/>
                  <a:gd name="connsiteX19" fmla="*/ 221590 w 480111"/>
                  <a:gd name="connsiteY19" fmla="*/ 221590 h 590906"/>
                  <a:gd name="connsiteX20" fmla="*/ 221590 w 480111"/>
                  <a:gd name="connsiteY20" fmla="*/ 73863 h 590906"/>
                  <a:gd name="connsiteX21" fmla="*/ 73863 w 480111"/>
                  <a:gd name="connsiteY21" fmla="*/ 73863 h 590906"/>
                  <a:gd name="connsiteX22" fmla="*/ 73863 w 480111"/>
                  <a:gd name="connsiteY22" fmla="*/ 110795 h 590906"/>
                  <a:gd name="connsiteX23" fmla="*/ 221590 w 480111"/>
                  <a:gd name="connsiteY23" fmla="*/ 110795 h 590906"/>
                  <a:gd name="connsiteX24" fmla="*/ 221590 w 480111"/>
                  <a:gd name="connsiteY24" fmla="*/ 73863 h 590906"/>
                  <a:gd name="connsiteX25" fmla="*/ 0 w 480111"/>
                  <a:gd name="connsiteY25" fmla="*/ 0 h 590906"/>
                  <a:gd name="connsiteX26" fmla="*/ 480111 w 480111"/>
                  <a:gd name="connsiteY26" fmla="*/ 0 h 590906"/>
                  <a:gd name="connsiteX27" fmla="*/ 480111 w 480111"/>
                  <a:gd name="connsiteY27" fmla="*/ 590906 h 590906"/>
                  <a:gd name="connsiteX28" fmla="*/ 110795 w 480111"/>
                  <a:gd name="connsiteY28" fmla="*/ 590906 h 590906"/>
                  <a:gd name="connsiteX29" fmla="*/ 0 w 480111"/>
                  <a:gd name="connsiteY29" fmla="*/ 480111 h 590906"/>
                  <a:gd name="connsiteX30" fmla="*/ 0 w 480111"/>
                  <a:gd name="connsiteY30" fmla="*/ 0 h 590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80111" h="590906">
                    <a:moveTo>
                      <a:pt x="258521" y="258521"/>
                    </a:moveTo>
                    <a:lnTo>
                      <a:pt x="406248" y="258521"/>
                    </a:lnTo>
                    <a:lnTo>
                      <a:pt x="406248" y="73863"/>
                    </a:lnTo>
                    <a:lnTo>
                      <a:pt x="258521" y="73863"/>
                    </a:lnTo>
                    <a:lnTo>
                      <a:pt x="258521" y="258521"/>
                    </a:lnTo>
                    <a:close/>
                    <a:moveTo>
                      <a:pt x="73863" y="332385"/>
                    </a:moveTo>
                    <a:lnTo>
                      <a:pt x="406248" y="332385"/>
                    </a:lnTo>
                    <a:lnTo>
                      <a:pt x="406248" y="295453"/>
                    </a:lnTo>
                    <a:lnTo>
                      <a:pt x="73863" y="295453"/>
                    </a:lnTo>
                    <a:lnTo>
                      <a:pt x="73863" y="332385"/>
                    </a:lnTo>
                    <a:close/>
                    <a:moveTo>
                      <a:pt x="221590" y="147726"/>
                    </a:moveTo>
                    <a:lnTo>
                      <a:pt x="73863" y="147726"/>
                    </a:lnTo>
                    <a:lnTo>
                      <a:pt x="73863" y="184658"/>
                    </a:lnTo>
                    <a:lnTo>
                      <a:pt x="221590" y="184658"/>
                    </a:lnTo>
                    <a:lnTo>
                      <a:pt x="221590" y="147726"/>
                    </a:lnTo>
                    <a:close/>
                    <a:moveTo>
                      <a:pt x="221590" y="221590"/>
                    </a:moveTo>
                    <a:lnTo>
                      <a:pt x="73863" y="221590"/>
                    </a:lnTo>
                    <a:lnTo>
                      <a:pt x="73863" y="258521"/>
                    </a:lnTo>
                    <a:lnTo>
                      <a:pt x="221590" y="258521"/>
                    </a:lnTo>
                    <a:lnTo>
                      <a:pt x="221590" y="221590"/>
                    </a:lnTo>
                    <a:close/>
                    <a:moveTo>
                      <a:pt x="221590" y="73863"/>
                    </a:moveTo>
                    <a:lnTo>
                      <a:pt x="73863" y="73863"/>
                    </a:lnTo>
                    <a:lnTo>
                      <a:pt x="73863" y="110795"/>
                    </a:lnTo>
                    <a:lnTo>
                      <a:pt x="221590" y="110795"/>
                    </a:lnTo>
                    <a:lnTo>
                      <a:pt x="221590" y="73863"/>
                    </a:lnTo>
                    <a:close/>
                    <a:moveTo>
                      <a:pt x="0" y="0"/>
                    </a:moveTo>
                    <a:lnTo>
                      <a:pt x="480111" y="0"/>
                    </a:lnTo>
                    <a:lnTo>
                      <a:pt x="480111" y="590906"/>
                    </a:lnTo>
                    <a:lnTo>
                      <a:pt x="110795" y="590906"/>
                    </a:lnTo>
                    <a:cubicBezTo>
                      <a:pt x="48011" y="590906"/>
                      <a:pt x="0" y="542895"/>
                      <a:pt x="0" y="48011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6909" cap="flat">
                <a:noFill/>
                <a:prstDash val="solid"/>
                <a:miter/>
              </a:ln>
            </p:spPr>
            <p:txBody>
              <a:bodyPr lIns="0" tIns="0" rIns="0" bIns="0" anchor="b"/>
              <a:lstStyle/>
              <a:p>
                <a:pPr algn="ctr"/>
                <a:r>
                  <a:rPr lang="en-AU" sz="1400" b="1" dirty="0">
                    <a:solidFill>
                      <a:schemeClr val="bg1"/>
                    </a:solidFill>
                  </a:rPr>
                  <a:t>PDF</a:t>
                </a:r>
              </a:p>
            </p:txBody>
          </p:sp>
          <p:sp>
            <p:nvSpPr>
              <p:cNvPr id="53" name="L-Shape 52">
                <a:extLst>
                  <a:ext uri="{FF2B5EF4-FFF2-40B4-BE49-F238E27FC236}">
                    <a16:creationId xmlns:a16="http://schemas.microsoft.com/office/drawing/2014/main" id="{7DB22F38-E01A-4463-BC91-0D28218FC727}"/>
                  </a:ext>
                </a:extLst>
              </p:cNvPr>
              <p:cNvSpPr/>
              <p:nvPr/>
            </p:nvSpPr>
            <p:spPr>
              <a:xfrm rot="10800000">
                <a:off x="5431449" y="1848987"/>
                <a:ext cx="325889" cy="431285"/>
              </a:xfrm>
              <a:prstGeom prst="corner">
                <a:avLst>
                  <a:gd name="adj1" fmla="val 9081"/>
                  <a:gd name="adj2" fmla="val 13953"/>
                </a:avLst>
              </a:prstGeom>
              <a:solidFill>
                <a:srgbClr val="00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800" dirty="0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9DE54A3-E842-4B81-BC67-0D8F43C4E478}"/>
                </a:ext>
              </a:extLst>
            </p:cNvPr>
            <p:cNvGrpSpPr/>
            <p:nvPr/>
          </p:nvGrpSpPr>
          <p:grpSpPr>
            <a:xfrm>
              <a:off x="4135219" y="2652315"/>
              <a:ext cx="311381" cy="358049"/>
              <a:chOff x="5355519" y="2978458"/>
              <a:chExt cx="401819" cy="462042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6BA5936-26F1-4E55-9EA8-0498E9DF3CAF}"/>
                  </a:ext>
                </a:extLst>
              </p:cNvPr>
              <p:cNvSpPr/>
              <p:nvPr/>
            </p:nvSpPr>
            <p:spPr>
              <a:xfrm>
                <a:off x="5355519" y="3028420"/>
                <a:ext cx="334815" cy="412080"/>
              </a:xfrm>
              <a:custGeom>
                <a:avLst/>
                <a:gdLst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73863 w 480111"/>
                  <a:gd name="connsiteY15" fmla="*/ 480111 h 590906"/>
                  <a:gd name="connsiteX16" fmla="*/ 406248 w 480111"/>
                  <a:gd name="connsiteY16" fmla="*/ 480111 h 590906"/>
                  <a:gd name="connsiteX17" fmla="*/ 73863 w 480111"/>
                  <a:gd name="connsiteY17" fmla="*/ 443180 h 590906"/>
                  <a:gd name="connsiteX18" fmla="*/ 73863 w 480111"/>
                  <a:gd name="connsiteY18" fmla="*/ 480111 h 590906"/>
                  <a:gd name="connsiteX19" fmla="*/ 221590 w 480111"/>
                  <a:gd name="connsiteY19" fmla="*/ 147726 h 590906"/>
                  <a:gd name="connsiteX20" fmla="*/ 73863 w 480111"/>
                  <a:gd name="connsiteY20" fmla="*/ 147726 h 590906"/>
                  <a:gd name="connsiteX21" fmla="*/ 73863 w 480111"/>
                  <a:gd name="connsiteY21" fmla="*/ 184658 h 590906"/>
                  <a:gd name="connsiteX22" fmla="*/ 221590 w 480111"/>
                  <a:gd name="connsiteY22" fmla="*/ 184658 h 590906"/>
                  <a:gd name="connsiteX23" fmla="*/ 221590 w 480111"/>
                  <a:gd name="connsiteY23" fmla="*/ 147726 h 590906"/>
                  <a:gd name="connsiteX24" fmla="*/ 221590 w 480111"/>
                  <a:gd name="connsiteY24" fmla="*/ 221590 h 590906"/>
                  <a:gd name="connsiteX25" fmla="*/ 73863 w 480111"/>
                  <a:gd name="connsiteY25" fmla="*/ 221590 h 590906"/>
                  <a:gd name="connsiteX26" fmla="*/ 73863 w 480111"/>
                  <a:gd name="connsiteY26" fmla="*/ 258521 h 590906"/>
                  <a:gd name="connsiteX27" fmla="*/ 221590 w 480111"/>
                  <a:gd name="connsiteY27" fmla="*/ 258521 h 590906"/>
                  <a:gd name="connsiteX28" fmla="*/ 221590 w 480111"/>
                  <a:gd name="connsiteY28" fmla="*/ 221590 h 590906"/>
                  <a:gd name="connsiteX29" fmla="*/ 221590 w 480111"/>
                  <a:gd name="connsiteY29" fmla="*/ 73863 h 590906"/>
                  <a:gd name="connsiteX30" fmla="*/ 73863 w 480111"/>
                  <a:gd name="connsiteY30" fmla="*/ 73863 h 590906"/>
                  <a:gd name="connsiteX31" fmla="*/ 73863 w 480111"/>
                  <a:gd name="connsiteY31" fmla="*/ 110795 h 590906"/>
                  <a:gd name="connsiteX32" fmla="*/ 221590 w 480111"/>
                  <a:gd name="connsiteY32" fmla="*/ 110795 h 590906"/>
                  <a:gd name="connsiteX33" fmla="*/ 221590 w 480111"/>
                  <a:gd name="connsiteY33" fmla="*/ 73863 h 590906"/>
                  <a:gd name="connsiteX34" fmla="*/ 0 w 480111"/>
                  <a:gd name="connsiteY34" fmla="*/ 0 h 590906"/>
                  <a:gd name="connsiteX35" fmla="*/ 480111 w 480111"/>
                  <a:gd name="connsiteY35" fmla="*/ 0 h 590906"/>
                  <a:gd name="connsiteX36" fmla="*/ 480111 w 480111"/>
                  <a:gd name="connsiteY36" fmla="*/ 590906 h 590906"/>
                  <a:gd name="connsiteX37" fmla="*/ 110795 w 480111"/>
                  <a:gd name="connsiteY37" fmla="*/ 590906 h 590906"/>
                  <a:gd name="connsiteX38" fmla="*/ 0 w 480111"/>
                  <a:gd name="connsiteY38" fmla="*/ 480111 h 590906"/>
                  <a:gd name="connsiteX39" fmla="*/ 0 w 480111"/>
                  <a:gd name="connsiteY39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73863 w 480111"/>
                  <a:gd name="connsiteY15" fmla="*/ 480111 h 590906"/>
                  <a:gd name="connsiteX16" fmla="*/ 73863 w 480111"/>
                  <a:gd name="connsiteY16" fmla="*/ 443180 h 590906"/>
                  <a:gd name="connsiteX17" fmla="*/ 73863 w 480111"/>
                  <a:gd name="connsiteY17" fmla="*/ 480111 h 590906"/>
                  <a:gd name="connsiteX18" fmla="*/ 221590 w 480111"/>
                  <a:gd name="connsiteY18" fmla="*/ 147726 h 590906"/>
                  <a:gd name="connsiteX19" fmla="*/ 73863 w 480111"/>
                  <a:gd name="connsiteY19" fmla="*/ 147726 h 590906"/>
                  <a:gd name="connsiteX20" fmla="*/ 73863 w 480111"/>
                  <a:gd name="connsiteY20" fmla="*/ 184658 h 590906"/>
                  <a:gd name="connsiteX21" fmla="*/ 221590 w 480111"/>
                  <a:gd name="connsiteY21" fmla="*/ 184658 h 590906"/>
                  <a:gd name="connsiteX22" fmla="*/ 221590 w 480111"/>
                  <a:gd name="connsiteY22" fmla="*/ 147726 h 590906"/>
                  <a:gd name="connsiteX23" fmla="*/ 221590 w 480111"/>
                  <a:gd name="connsiteY23" fmla="*/ 221590 h 590906"/>
                  <a:gd name="connsiteX24" fmla="*/ 73863 w 480111"/>
                  <a:gd name="connsiteY24" fmla="*/ 221590 h 590906"/>
                  <a:gd name="connsiteX25" fmla="*/ 73863 w 480111"/>
                  <a:gd name="connsiteY25" fmla="*/ 258521 h 590906"/>
                  <a:gd name="connsiteX26" fmla="*/ 221590 w 480111"/>
                  <a:gd name="connsiteY26" fmla="*/ 258521 h 590906"/>
                  <a:gd name="connsiteX27" fmla="*/ 221590 w 480111"/>
                  <a:gd name="connsiteY27" fmla="*/ 221590 h 590906"/>
                  <a:gd name="connsiteX28" fmla="*/ 221590 w 480111"/>
                  <a:gd name="connsiteY28" fmla="*/ 73863 h 590906"/>
                  <a:gd name="connsiteX29" fmla="*/ 73863 w 480111"/>
                  <a:gd name="connsiteY29" fmla="*/ 73863 h 590906"/>
                  <a:gd name="connsiteX30" fmla="*/ 73863 w 480111"/>
                  <a:gd name="connsiteY30" fmla="*/ 110795 h 590906"/>
                  <a:gd name="connsiteX31" fmla="*/ 221590 w 480111"/>
                  <a:gd name="connsiteY31" fmla="*/ 110795 h 590906"/>
                  <a:gd name="connsiteX32" fmla="*/ 221590 w 480111"/>
                  <a:gd name="connsiteY32" fmla="*/ 73863 h 590906"/>
                  <a:gd name="connsiteX33" fmla="*/ 0 w 480111"/>
                  <a:gd name="connsiteY33" fmla="*/ 0 h 590906"/>
                  <a:gd name="connsiteX34" fmla="*/ 480111 w 480111"/>
                  <a:gd name="connsiteY34" fmla="*/ 0 h 590906"/>
                  <a:gd name="connsiteX35" fmla="*/ 480111 w 480111"/>
                  <a:gd name="connsiteY35" fmla="*/ 590906 h 590906"/>
                  <a:gd name="connsiteX36" fmla="*/ 110795 w 480111"/>
                  <a:gd name="connsiteY36" fmla="*/ 590906 h 590906"/>
                  <a:gd name="connsiteX37" fmla="*/ 0 w 480111"/>
                  <a:gd name="connsiteY37" fmla="*/ 480111 h 590906"/>
                  <a:gd name="connsiteX38" fmla="*/ 0 w 480111"/>
                  <a:gd name="connsiteY38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221590 w 480111"/>
                  <a:gd name="connsiteY15" fmla="*/ 147726 h 590906"/>
                  <a:gd name="connsiteX16" fmla="*/ 73863 w 480111"/>
                  <a:gd name="connsiteY16" fmla="*/ 147726 h 590906"/>
                  <a:gd name="connsiteX17" fmla="*/ 73863 w 480111"/>
                  <a:gd name="connsiteY17" fmla="*/ 184658 h 590906"/>
                  <a:gd name="connsiteX18" fmla="*/ 221590 w 480111"/>
                  <a:gd name="connsiteY18" fmla="*/ 184658 h 590906"/>
                  <a:gd name="connsiteX19" fmla="*/ 221590 w 480111"/>
                  <a:gd name="connsiteY19" fmla="*/ 147726 h 590906"/>
                  <a:gd name="connsiteX20" fmla="*/ 221590 w 480111"/>
                  <a:gd name="connsiteY20" fmla="*/ 221590 h 590906"/>
                  <a:gd name="connsiteX21" fmla="*/ 73863 w 480111"/>
                  <a:gd name="connsiteY21" fmla="*/ 221590 h 590906"/>
                  <a:gd name="connsiteX22" fmla="*/ 73863 w 480111"/>
                  <a:gd name="connsiteY22" fmla="*/ 258521 h 590906"/>
                  <a:gd name="connsiteX23" fmla="*/ 221590 w 480111"/>
                  <a:gd name="connsiteY23" fmla="*/ 258521 h 590906"/>
                  <a:gd name="connsiteX24" fmla="*/ 221590 w 480111"/>
                  <a:gd name="connsiteY24" fmla="*/ 221590 h 590906"/>
                  <a:gd name="connsiteX25" fmla="*/ 221590 w 480111"/>
                  <a:gd name="connsiteY25" fmla="*/ 73863 h 590906"/>
                  <a:gd name="connsiteX26" fmla="*/ 73863 w 480111"/>
                  <a:gd name="connsiteY26" fmla="*/ 73863 h 590906"/>
                  <a:gd name="connsiteX27" fmla="*/ 73863 w 480111"/>
                  <a:gd name="connsiteY27" fmla="*/ 110795 h 590906"/>
                  <a:gd name="connsiteX28" fmla="*/ 221590 w 480111"/>
                  <a:gd name="connsiteY28" fmla="*/ 110795 h 590906"/>
                  <a:gd name="connsiteX29" fmla="*/ 221590 w 480111"/>
                  <a:gd name="connsiteY29" fmla="*/ 73863 h 590906"/>
                  <a:gd name="connsiteX30" fmla="*/ 0 w 480111"/>
                  <a:gd name="connsiteY30" fmla="*/ 0 h 590906"/>
                  <a:gd name="connsiteX31" fmla="*/ 480111 w 480111"/>
                  <a:gd name="connsiteY31" fmla="*/ 0 h 590906"/>
                  <a:gd name="connsiteX32" fmla="*/ 480111 w 480111"/>
                  <a:gd name="connsiteY32" fmla="*/ 590906 h 590906"/>
                  <a:gd name="connsiteX33" fmla="*/ 110795 w 480111"/>
                  <a:gd name="connsiteY33" fmla="*/ 590906 h 590906"/>
                  <a:gd name="connsiteX34" fmla="*/ 0 w 480111"/>
                  <a:gd name="connsiteY34" fmla="*/ 480111 h 590906"/>
                  <a:gd name="connsiteX35" fmla="*/ 0 w 480111"/>
                  <a:gd name="connsiteY35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369316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221590 w 480111"/>
                  <a:gd name="connsiteY14" fmla="*/ 147726 h 590906"/>
                  <a:gd name="connsiteX15" fmla="*/ 73863 w 480111"/>
                  <a:gd name="connsiteY15" fmla="*/ 147726 h 590906"/>
                  <a:gd name="connsiteX16" fmla="*/ 73863 w 480111"/>
                  <a:gd name="connsiteY16" fmla="*/ 184658 h 590906"/>
                  <a:gd name="connsiteX17" fmla="*/ 221590 w 480111"/>
                  <a:gd name="connsiteY17" fmla="*/ 184658 h 590906"/>
                  <a:gd name="connsiteX18" fmla="*/ 221590 w 480111"/>
                  <a:gd name="connsiteY18" fmla="*/ 147726 h 590906"/>
                  <a:gd name="connsiteX19" fmla="*/ 221590 w 480111"/>
                  <a:gd name="connsiteY19" fmla="*/ 221590 h 590906"/>
                  <a:gd name="connsiteX20" fmla="*/ 73863 w 480111"/>
                  <a:gd name="connsiteY20" fmla="*/ 221590 h 590906"/>
                  <a:gd name="connsiteX21" fmla="*/ 73863 w 480111"/>
                  <a:gd name="connsiteY21" fmla="*/ 258521 h 590906"/>
                  <a:gd name="connsiteX22" fmla="*/ 221590 w 480111"/>
                  <a:gd name="connsiteY22" fmla="*/ 258521 h 590906"/>
                  <a:gd name="connsiteX23" fmla="*/ 221590 w 480111"/>
                  <a:gd name="connsiteY23" fmla="*/ 221590 h 590906"/>
                  <a:gd name="connsiteX24" fmla="*/ 221590 w 480111"/>
                  <a:gd name="connsiteY24" fmla="*/ 73863 h 590906"/>
                  <a:gd name="connsiteX25" fmla="*/ 73863 w 480111"/>
                  <a:gd name="connsiteY25" fmla="*/ 73863 h 590906"/>
                  <a:gd name="connsiteX26" fmla="*/ 73863 w 480111"/>
                  <a:gd name="connsiteY26" fmla="*/ 110795 h 590906"/>
                  <a:gd name="connsiteX27" fmla="*/ 221590 w 480111"/>
                  <a:gd name="connsiteY27" fmla="*/ 110795 h 590906"/>
                  <a:gd name="connsiteX28" fmla="*/ 221590 w 480111"/>
                  <a:gd name="connsiteY28" fmla="*/ 73863 h 590906"/>
                  <a:gd name="connsiteX29" fmla="*/ 0 w 480111"/>
                  <a:gd name="connsiteY29" fmla="*/ 0 h 590906"/>
                  <a:gd name="connsiteX30" fmla="*/ 480111 w 480111"/>
                  <a:gd name="connsiteY30" fmla="*/ 0 h 590906"/>
                  <a:gd name="connsiteX31" fmla="*/ 480111 w 480111"/>
                  <a:gd name="connsiteY31" fmla="*/ 590906 h 590906"/>
                  <a:gd name="connsiteX32" fmla="*/ 110795 w 480111"/>
                  <a:gd name="connsiteY32" fmla="*/ 590906 h 590906"/>
                  <a:gd name="connsiteX33" fmla="*/ 0 w 480111"/>
                  <a:gd name="connsiteY33" fmla="*/ 480111 h 590906"/>
                  <a:gd name="connsiteX34" fmla="*/ 0 w 480111"/>
                  <a:gd name="connsiteY34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406248 w 480111"/>
                  <a:gd name="connsiteY10" fmla="*/ 369316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221590 w 480111"/>
                  <a:gd name="connsiteY13" fmla="*/ 147726 h 590906"/>
                  <a:gd name="connsiteX14" fmla="*/ 73863 w 480111"/>
                  <a:gd name="connsiteY14" fmla="*/ 147726 h 590906"/>
                  <a:gd name="connsiteX15" fmla="*/ 73863 w 480111"/>
                  <a:gd name="connsiteY15" fmla="*/ 184658 h 590906"/>
                  <a:gd name="connsiteX16" fmla="*/ 221590 w 480111"/>
                  <a:gd name="connsiteY16" fmla="*/ 184658 h 590906"/>
                  <a:gd name="connsiteX17" fmla="*/ 221590 w 480111"/>
                  <a:gd name="connsiteY17" fmla="*/ 147726 h 590906"/>
                  <a:gd name="connsiteX18" fmla="*/ 221590 w 480111"/>
                  <a:gd name="connsiteY18" fmla="*/ 221590 h 590906"/>
                  <a:gd name="connsiteX19" fmla="*/ 73863 w 480111"/>
                  <a:gd name="connsiteY19" fmla="*/ 221590 h 590906"/>
                  <a:gd name="connsiteX20" fmla="*/ 73863 w 480111"/>
                  <a:gd name="connsiteY20" fmla="*/ 258521 h 590906"/>
                  <a:gd name="connsiteX21" fmla="*/ 221590 w 480111"/>
                  <a:gd name="connsiteY21" fmla="*/ 258521 h 590906"/>
                  <a:gd name="connsiteX22" fmla="*/ 221590 w 480111"/>
                  <a:gd name="connsiteY22" fmla="*/ 221590 h 590906"/>
                  <a:gd name="connsiteX23" fmla="*/ 221590 w 480111"/>
                  <a:gd name="connsiteY23" fmla="*/ 73863 h 590906"/>
                  <a:gd name="connsiteX24" fmla="*/ 73863 w 480111"/>
                  <a:gd name="connsiteY24" fmla="*/ 73863 h 590906"/>
                  <a:gd name="connsiteX25" fmla="*/ 73863 w 480111"/>
                  <a:gd name="connsiteY25" fmla="*/ 110795 h 590906"/>
                  <a:gd name="connsiteX26" fmla="*/ 221590 w 480111"/>
                  <a:gd name="connsiteY26" fmla="*/ 110795 h 590906"/>
                  <a:gd name="connsiteX27" fmla="*/ 221590 w 480111"/>
                  <a:gd name="connsiteY27" fmla="*/ 73863 h 590906"/>
                  <a:gd name="connsiteX28" fmla="*/ 0 w 480111"/>
                  <a:gd name="connsiteY28" fmla="*/ 0 h 590906"/>
                  <a:gd name="connsiteX29" fmla="*/ 480111 w 480111"/>
                  <a:gd name="connsiteY29" fmla="*/ 0 h 590906"/>
                  <a:gd name="connsiteX30" fmla="*/ 480111 w 480111"/>
                  <a:gd name="connsiteY30" fmla="*/ 590906 h 590906"/>
                  <a:gd name="connsiteX31" fmla="*/ 110795 w 480111"/>
                  <a:gd name="connsiteY31" fmla="*/ 590906 h 590906"/>
                  <a:gd name="connsiteX32" fmla="*/ 0 w 480111"/>
                  <a:gd name="connsiteY32" fmla="*/ 480111 h 590906"/>
                  <a:gd name="connsiteX33" fmla="*/ 0 w 480111"/>
                  <a:gd name="connsiteY33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221590 w 480111"/>
                  <a:gd name="connsiteY10" fmla="*/ 147726 h 590906"/>
                  <a:gd name="connsiteX11" fmla="*/ 73863 w 480111"/>
                  <a:gd name="connsiteY11" fmla="*/ 147726 h 590906"/>
                  <a:gd name="connsiteX12" fmla="*/ 73863 w 480111"/>
                  <a:gd name="connsiteY12" fmla="*/ 184658 h 590906"/>
                  <a:gd name="connsiteX13" fmla="*/ 221590 w 480111"/>
                  <a:gd name="connsiteY13" fmla="*/ 184658 h 590906"/>
                  <a:gd name="connsiteX14" fmla="*/ 221590 w 480111"/>
                  <a:gd name="connsiteY14" fmla="*/ 147726 h 590906"/>
                  <a:gd name="connsiteX15" fmla="*/ 221590 w 480111"/>
                  <a:gd name="connsiteY15" fmla="*/ 221590 h 590906"/>
                  <a:gd name="connsiteX16" fmla="*/ 73863 w 480111"/>
                  <a:gd name="connsiteY16" fmla="*/ 221590 h 590906"/>
                  <a:gd name="connsiteX17" fmla="*/ 73863 w 480111"/>
                  <a:gd name="connsiteY17" fmla="*/ 258521 h 590906"/>
                  <a:gd name="connsiteX18" fmla="*/ 221590 w 480111"/>
                  <a:gd name="connsiteY18" fmla="*/ 258521 h 590906"/>
                  <a:gd name="connsiteX19" fmla="*/ 221590 w 480111"/>
                  <a:gd name="connsiteY19" fmla="*/ 221590 h 590906"/>
                  <a:gd name="connsiteX20" fmla="*/ 221590 w 480111"/>
                  <a:gd name="connsiteY20" fmla="*/ 73863 h 590906"/>
                  <a:gd name="connsiteX21" fmla="*/ 73863 w 480111"/>
                  <a:gd name="connsiteY21" fmla="*/ 73863 h 590906"/>
                  <a:gd name="connsiteX22" fmla="*/ 73863 w 480111"/>
                  <a:gd name="connsiteY22" fmla="*/ 110795 h 590906"/>
                  <a:gd name="connsiteX23" fmla="*/ 221590 w 480111"/>
                  <a:gd name="connsiteY23" fmla="*/ 110795 h 590906"/>
                  <a:gd name="connsiteX24" fmla="*/ 221590 w 480111"/>
                  <a:gd name="connsiteY24" fmla="*/ 73863 h 590906"/>
                  <a:gd name="connsiteX25" fmla="*/ 0 w 480111"/>
                  <a:gd name="connsiteY25" fmla="*/ 0 h 590906"/>
                  <a:gd name="connsiteX26" fmla="*/ 480111 w 480111"/>
                  <a:gd name="connsiteY26" fmla="*/ 0 h 590906"/>
                  <a:gd name="connsiteX27" fmla="*/ 480111 w 480111"/>
                  <a:gd name="connsiteY27" fmla="*/ 590906 h 590906"/>
                  <a:gd name="connsiteX28" fmla="*/ 110795 w 480111"/>
                  <a:gd name="connsiteY28" fmla="*/ 590906 h 590906"/>
                  <a:gd name="connsiteX29" fmla="*/ 0 w 480111"/>
                  <a:gd name="connsiteY29" fmla="*/ 480111 h 590906"/>
                  <a:gd name="connsiteX30" fmla="*/ 0 w 480111"/>
                  <a:gd name="connsiteY30" fmla="*/ 0 h 590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80111" h="590906">
                    <a:moveTo>
                      <a:pt x="258521" y="258521"/>
                    </a:moveTo>
                    <a:lnTo>
                      <a:pt x="406248" y="258521"/>
                    </a:lnTo>
                    <a:lnTo>
                      <a:pt x="406248" y="73863"/>
                    </a:lnTo>
                    <a:lnTo>
                      <a:pt x="258521" y="73863"/>
                    </a:lnTo>
                    <a:lnTo>
                      <a:pt x="258521" y="258521"/>
                    </a:lnTo>
                    <a:close/>
                    <a:moveTo>
                      <a:pt x="73863" y="332385"/>
                    </a:moveTo>
                    <a:lnTo>
                      <a:pt x="406248" y="332385"/>
                    </a:lnTo>
                    <a:lnTo>
                      <a:pt x="406248" y="295453"/>
                    </a:lnTo>
                    <a:lnTo>
                      <a:pt x="73863" y="295453"/>
                    </a:lnTo>
                    <a:lnTo>
                      <a:pt x="73863" y="332385"/>
                    </a:lnTo>
                    <a:close/>
                    <a:moveTo>
                      <a:pt x="221590" y="147726"/>
                    </a:moveTo>
                    <a:lnTo>
                      <a:pt x="73863" y="147726"/>
                    </a:lnTo>
                    <a:lnTo>
                      <a:pt x="73863" y="184658"/>
                    </a:lnTo>
                    <a:lnTo>
                      <a:pt x="221590" y="184658"/>
                    </a:lnTo>
                    <a:lnTo>
                      <a:pt x="221590" y="147726"/>
                    </a:lnTo>
                    <a:close/>
                    <a:moveTo>
                      <a:pt x="221590" y="221590"/>
                    </a:moveTo>
                    <a:lnTo>
                      <a:pt x="73863" y="221590"/>
                    </a:lnTo>
                    <a:lnTo>
                      <a:pt x="73863" y="258521"/>
                    </a:lnTo>
                    <a:lnTo>
                      <a:pt x="221590" y="258521"/>
                    </a:lnTo>
                    <a:lnTo>
                      <a:pt x="221590" y="221590"/>
                    </a:lnTo>
                    <a:close/>
                    <a:moveTo>
                      <a:pt x="221590" y="73863"/>
                    </a:moveTo>
                    <a:lnTo>
                      <a:pt x="73863" y="73863"/>
                    </a:lnTo>
                    <a:lnTo>
                      <a:pt x="73863" y="110795"/>
                    </a:lnTo>
                    <a:lnTo>
                      <a:pt x="221590" y="110795"/>
                    </a:lnTo>
                    <a:lnTo>
                      <a:pt x="221590" y="73863"/>
                    </a:lnTo>
                    <a:close/>
                    <a:moveTo>
                      <a:pt x="0" y="0"/>
                    </a:moveTo>
                    <a:lnTo>
                      <a:pt x="480111" y="0"/>
                    </a:lnTo>
                    <a:lnTo>
                      <a:pt x="480111" y="590906"/>
                    </a:lnTo>
                    <a:lnTo>
                      <a:pt x="110795" y="590906"/>
                    </a:lnTo>
                    <a:cubicBezTo>
                      <a:pt x="48011" y="590906"/>
                      <a:pt x="0" y="542895"/>
                      <a:pt x="0" y="48011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99"/>
              </a:solidFill>
              <a:ln w="36909" cap="flat">
                <a:noFill/>
                <a:prstDash val="solid"/>
                <a:miter/>
              </a:ln>
            </p:spPr>
            <p:txBody>
              <a:bodyPr lIns="0" tIns="0" rIns="0" bIns="0" anchor="b"/>
              <a:lstStyle/>
              <a:p>
                <a:pPr algn="ctr"/>
                <a:r>
                  <a:rPr lang="en-AU" sz="1100" b="1" dirty="0">
                    <a:solidFill>
                      <a:schemeClr val="bg1"/>
                    </a:solidFill>
                  </a:rPr>
                  <a:t>HTML</a:t>
                </a:r>
              </a:p>
            </p:txBody>
          </p:sp>
          <p:sp>
            <p:nvSpPr>
              <p:cNvPr id="58" name="L-Shape 57">
                <a:extLst>
                  <a:ext uri="{FF2B5EF4-FFF2-40B4-BE49-F238E27FC236}">
                    <a16:creationId xmlns:a16="http://schemas.microsoft.com/office/drawing/2014/main" id="{0D61924E-D85A-4017-BB85-43FE85F36AB4}"/>
                  </a:ext>
                </a:extLst>
              </p:cNvPr>
              <p:cNvSpPr/>
              <p:nvPr/>
            </p:nvSpPr>
            <p:spPr>
              <a:xfrm rot="10800000">
                <a:off x="5431449" y="2978458"/>
                <a:ext cx="325889" cy="431285"/>
              </a:xfrm>
              <a:prstGeom prst="corner">
                <a:avLst>
                  <a:gd name="adj1" fmla="val 9081"/>
                  <a:gd name="adj2" fmla="val 13953"/>
                </a:avLst>
              </a:prstGeom>
              <a:solidFill>
                <a:srgbClr val="00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8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2" name="Rectangle: Single Corner Snipped 131">
              <a:extLst>
                <a:ext uri="{FF2B5EF4-FFF2-40B4-BE49-F238E27FC236}">
                  <a16:creationId xmlns:a16="http://schemas.microsoft.com/office/drawing/2014/main" id="{5358738F-89A7-4252-9C7C-1D63F2D066F3}"/>
                </a:ext>
              </a:extLst>
            </p:cNvPr>
            <p:cNvSpPr/>
            <p:nvPr/>
          </p:nvSpPr>
          <p:spPr>
            <a:xfrm rot="10800000">
              <a:off x="4079447" y="3072680"/>
              <a:ext cx="278058" cy="190994"/>
            </a:xfrm>
            <a:prstGeom prst="snip1Rect">
              <a:avLst>
                <a:gd name="adj" fmla="val 29757"/>
              </a:avLst>
            </a:prstGeom>
            <a:solidFill>
              <a:srgbClr val="006699"/>
            </a:solidFill>
            <a:ln w="381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AU" b="1" dirty="0">
                <a:solidFill>
                  <a:schemeClr val="bg1"/>
                </a:solidFill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C0BADBD-7EFE-47EC-9BF7-087B7D5C68F4}"/>
                </a:ext>
              </a:extLst>
            </p:cNvPr>
            <p:cNvSpPr/>
            <p:nvPr/>
          </p:nvSpPr>
          <p:spPr>
            <a:xfrm>
              <a:off x="4079448" y="3149061"/>
              <a:ext cx="114613" cy="114613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B7ECACAB-FB5B-4FCE-89A9-18BD98424CA3}"/>
                </a:ext>
              </a:extLst>
            </p:cNvPr>
            <p:cNvSpPr/>
            <p:nvPr/>
          </p:nvSpPr>
          <p:spPr>
            <a:xfrm>
              <a:off x="4130782" y="3080869"/>
              <a:ext cx="178200" cy="162926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AU" b="1" dirty="0" err="1">
                  <a:solidFill>
                    <a:schemeClr val="bg1"/>
                  </a:solidFill>
                </a:rPr>
                <a:t>doi</a:t>
              </a:r>
              <a:endParaRPr lang="en-A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70D5028-8BF6-4040-82A2-7F1C077C697C}"/>
              </a:ext>
            </a:extLst>
          </p:cNvPr>
          <p:cNvGrpSpPr/>
          <p:nvPr/>
        </p:nvGrpSpPr>
        <p:grpSpPr>
          <a:xfrm>
            <a:off x="3838538" y="2450055"/>
            <a:ext cx="1706937" cy="2438028"/>
            <a:chOff x="1874031" y="2468492"/>
            <a:chExt cx="1003990" cy="1434005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FC54836-25C5-40C3-B9E3-F9F81409ECF6}"/>
                </a:ext>
              </a:extLst>
            </p:cNvPr>
            <p:cNvSpPr/>
            <p:nvPr/>
          </p:nvSpPr>
          <p:spPr>
            <a:xfrm>
              <a:off x="1911856" y="2974157"/>
              <a:ext cx="928340" cy="928340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6D52AB0-CACC-4819-88F4-1DFFD0F6BF7C}"/>
                </a:ext>
              </a:extLst>
            </p:cNvPr>
            <p:cNvSpPr txBox="1"/>
            <p:nvPr/>
          </p:nvSpPr>
          <p:spPr>
            <a:xfrm>
              <a:off x="1874031" y="2468492"/>
              <a:ext cx="1003990" cy="501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Public</a:t>
              </a:r>
            </a:p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peer review</a:t>
              </a: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362C0F0F-2BE4-4853-BA32-3301C21A0749}"/>
                </a:ext>
              </a:extLst>
            </p:cNvPr>
            <p:cNvSpPr/>
            <p:nvPr/>
          </p:nvSpPr>
          <p:spPr>
            <a:xfrm flipH="1">
              <a:off x="2133275" y="3140131"/>
              <a:ext cx="585554" cy="638786"/>
            </a:xfrm>
            <a:custGeom>
              <a:avLst/>
              <a:gdLst/>
              <a:ahLst/>
              <a:cxnLst/>
              <a:rect l="0" t="0" r="0" b="0"/>
              <a:pathLst>
                <a:path w="780737" h="851714">
                  <a:moveTo>
                    <a:pt x="187421" y="648767"/>
                  </a:moveTo>
                  <a:cubicBezTo>
                    <a:pt x="166129" y="623925"/>
                    <a:pt x="155482" y="595534"/>
                    <a:pt x="155482" y="560046"/>
                  </a:cubicBezTo>
                  <a:cubicBezTo>
                    <a:pt x="155482" y="481973"/>
                    <a:pt x="219361" y="418094"/>
                    <a:pt x="297435" y="418094"/>
                  </a:cubicBezTo>
                  <a:cubicBezTo>
                    <a:pt x="375508" y="418094"/>
                    <a:pt x="439387" y="481973"/>
                    <a:pt x="439387" y="560046"/>
                  </a:cubicBezTo>
                  <a:cubicBezTo>
                    <a:pt x="439387" y="638120"/>
                    <a:pt x="375508" y="701999"/>
                    <a:pt x="297435" y="701999"/>
                  </a:cubicBezTo>
                  <a:cubicBezTo>
                    <a:pt x="272593" y="701999"/>
                    <a:pt x="251300" y="698450"/>
                    <a:pt x="233556" y="687803"/>
                  </a:cubicBezTo>
                  <a:lnTo>
                    <a:pt x="137738" y="783621"/>
                  </a:lnTo>
                  <a:lnTo>
                    <a:pt x="98701" y="744584"/>
                  </a:lnTo>
                  <a:lnTo>
                    <a:pt x="187421" y="648767"/>
                  </a:lnTo>
                  <a:close/>
                  <a:moveTo>
                    <a:pt x="297435" y="638120"/>
                  </a:moveTo>
                  <a:cubicBezTo>
                    <a:pt x="340020" y="638120"/>
                    <a:pt x="375508" y="602632"/>
                    <a:pt x="375508" y="556498"/>
                  </a:cubicBezTo>
                  <a:cubicBezTo>
                    <a:pt x="375508" y="513912"/>
                    <a:pt x="340020" y="478424"/>
                    <a:pt x="297435" y="478424"/>
                  </a:cubicBezTo>
                  <a:cubicBezTo>
                    <a:pt x="254849" y="478424"/>
                    <a:pt x="215812" y="513912"/>
                    <a:pt x="215812" y="556498"/>
                  </a:cubicBezTo>
                  <a:cubicBezTo>
                    <a:pt x="219361" y="602632"/>
                    <a:pt x="254849" y="638120"/>
                    <a:pt x="297435" y="638120"/>
                  </a:cubicBezTo>
                  <a:close/>
                  <a:moveTo>
                    <a:pt x="446484" y="453582"/>
                  </a:moveTo>
                  <a:cubicBezTo>
                    <a:pt x="435838" y="439387"/>
                    <a:pt x="425192" y="428740"/>
                    <a:pt x="410996" y="418094"/>
                  </a:cubicBezTo>
                  <a:lnTo>
                    <a:pt x="616827" y="418094"/>
                  </a:lnTo>
                  <a:lnTo>
                    <a:pt x="616827" y="382606"/>
                  </a:lnTo>
                  <a:lnTo>
                    <a:pt x="297435" y="382606"/>
                  </a:lnTo>
                  <a:cubicBezTo>
                    <a:pt x="297435" y="382606"/>
                    <a:pt x="254849" y="382606"/>
                    <a:pt x="226458" y="403899"/>
                  </a:cubicBezTo>
                  <a:lnTo>
                    <a:pt x="226458" y="98701"/>
                  </a:lnTo>
                  <a:lnTo>
                    <a:pt x="687803" y="98701"/>
                  </a:lnTo>
                  <a:lnTo>
                    <a:pt x="687803" y="560046"/>
                  </a:lnTo>
                  <a:cubicBezTo>
                    <a:pt x="687803" y="620376"/>
                    <a:pt x="641669" y="666511"/>
                    <a:pt x="581339" y="666511"/>
                  </a:cubicBezTo>
                  <a:lnTo>
                    <a:pt x="446484" y="666511"/>
                  </a:lnTo>
                  <a:cubicBezTo>
                    <a:pt x="467777" y="638120"/>
                    <a:pt x="481973" y="599083"/>
                    <a:pt x="481973" y="560046"/>
                  </a:cubicBezTo>
                  <a:lnTo>
                    <a:pt x="616827" y="560046"/>
                  </a:lnTo>
                  <a:lnTo>
                    <a:pt x="616827" y="524558"/>
                  </a:lnTo>
                  <a:lnTo>
                    <a:pt x="478424" y="524558"/>
                  </a:lnTo>
                  <a:lnTo>
                    <a:pt x="467777" y="489070"/>
                  </a:lnTo>
                  <a:lnTo>
                    <a:pt x="616827" y="489070"/>
                  </a:lnTo>
                  <a:lnTo>
                    <a:pt x="616827" y="453582"/>
                  </a:lnTo>
                  <a:lnTo>
                    <a:pt x="446484" y="453582"/>
                  </a:lnTo>
                  <a:close/>
                  <a:moveTo>
                    <a:pt x="439387" y="169677"/>
                  </a:moveTo>
                  <a:lnTo>
                    <a:pt x="297435" y="169677"/>
                  </a:lnTo>
                  <a:lnTo>
                    <a:pt x="297435" y="347118"/>
                  </a:lnTo>
                  <a:lnTo>
                    <a:pt x="439387" y="347118"/>
                  </a:lnTo>
                  <a:lnTo>
                    <a:pt x="439387" y="169677"/>
                  </a:lnTo>
                  <a:close/>
                  <a:moveTo>
                    <a:pt x="616827" y="169677"/>
                  </a:moveTo>
                  <a:lnTo>
                    <a:pt x="474875" y="169677"/>
                  </a:lnTo>
                  <a:lnTo>
                    <a:pt x="474875" y="205165"/>
                  </a:lnTo>
                  <a:lnTo>
                    <a:pt x="616827" y="205165"/>
                  </a:lnTo>
                  <a:lnTo>
                    <a:pt x="616827" y="169677"/>
                  </a:lnTo>
                  <a:close/>
                  <a:moveTo>
                    <a:pt x="616827" y="240654"/>
                  </a:moveTo>
                  <a:lnTo>
                    <a:pt x="474875" y="240654"/>
                  </a:lnTo>
                  <a:lnTo>
                    <a:pt x="474875" y="276142"/>
                  </a:lnTo>
                  <a:lnTo>
                    <a:pt x="616827" y="276142"/>
                  </a:lnTo>
                  <a:lnTo>
                    <a:pt x="616827" y="240654"/>
                  </a:lnTo>
                  <a:close/>
                  <a:moveTo>
                    <a:pt x="616827" y="311630"/>
                  </a:moveTo>
                  <a:lnTo>
                    <a:pt x="474875" y="311630"/>
                  </a:lnTo>
                  <a:lnTo>
                    <a:pt x="474875" y="347118"/>
                  </a:lnTo>
                  <a:lnTo>
                    <a:pt x="616827" y="347118"/>
                  </a:lnTo>
                  <a:lnTo>
                    <a:pt x="616827" y="311630"/>
                  </a:lnTo>
                  <a:close/>
                </a:path>
              </a:pathLst>
            </a:custGeom>
            <a:solidFill>
              <a:srgbClr val="FFFFFF"/>
            </a:solidFill>
            <a:ln w="35322" cap="flat">
              <a:noFill/>
              <a:prstDash val="solid"/>
              <a:miter/>
            </a:ln>
          </p:spPr>
          <p:txBody>
            <a:bodyPr/>
            <a:lstStyle/>
            <a:p>
              <a:endParaRPr lang="en-AU" sz="240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A7EF315-1163-464B-AFDF-862C29E619B4}"/>
              </a:ext>
            </a:extLst>
          </p:cNvPr>
          <p:cNvGrpSpPr/>
          <p:nvPr/>
        </p:nvGrpSpPr>
        <p:grpSpPr>
          <a:xfrm>
            <a:off x="5131124" y="1751551"/>
            <a:ext cx="5579760" cy="2183151"/>
            <a:chOff x="2634308" y="2057644"/>
            <a:chExt cx="3281916" cy="1284091"/>
          </a:xfrm>
        </p:grpSpPr>
        <p:sp>
          <p:nvSpPr>
            <p:cNvPr id="110" name="Arrow: Down 109">
              <a:extLst>
                <a:ext uri="{FF2B5EF4-FFF2-40B4-BE49-F238E27FC236}">
                  <a16:creationId xmlns:a16="http://schemas.microsoft.com/office/drawing/2014/main" id="{097276DA-3791-41B1-8E2B-BFF2A347756B}"/>
                </a:ext>
              </a:extLst>
            </p:cNvPr>
            <p:cNvSpPr/>
            <p:nvPr/>
          </p:nvSpPr>
          <p:spPr>
            <a:xfrm rot="14400000">
              <a:off x="2671154" y="2966741"/>
              <a:ext cx="338148" cy="411839"/>
            </a:xfrm>
            <a:prstGeom prst="downArrow">
              <a:avLst>
                <a:gd name="adj1" fmla="val 100000"/>
                <a:gd name="adj2" fmla="val 51601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699B687-947F-49E0-844C-60C27E00E7BC}"/>
                </a:ext>
              </a:extLst>
            </p:cNvPr>
            <p:cNvSpPr/>
            <p:nvPr/>
          </p:nvSpPr>
          <p:spPr>
            <a:xfrm>
              <a:off x="3086359" y="2327676"/>
              <a:ext cx="928340" cy="928340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E48257F-B002-4EF6-ACF8-66DD95963B22}"/>
                </a:ext>
              </a:extLst>
            </p:cNvPr>
            <p:cNvSpPr txBox="1"/>
            <p:nvPr/>
          </p:nvSpPr>
          <p:spPr>
            <a:xfrm>
              <a:off x="3061641" y="2057644"/>
              <a:ext cx="977778" cy="278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Publication</a:t>
              </a:r>
            </a:p>
          </p:txBody>
        </p:sp>
        <p:grpSp>
          <p:nvGrpSpPr>
            <p:cNvPr id="61" name="Graphic 34">
              <a:extLst>
                <a:ext uri="{FF2B5EF4-FFF2-40B4-BE49-F238E27FC236}">
                  <a16:creationId xmlns:a16="http://schemas.microsoft.com/office/drawing/2014/main" id="{CA85EACD-113C-4AE9-938B-100D598C51B2}"/>
                </a:ext>
              </a:extLst>
            </p:cNvPr>
            <p:cNvGrpSpPr/>
            <p:nvPr/>
          </p:nvGrpSpPr>
          <p:grpSpPr>
            <a:xfrm>
              <a:off x="3217708" y="2462516"/>
              <a:ext cx="665642" cy="665640"/>
              <a:chOff x="4250123" y="3703317"/>
              <a:chExt cx="887522" cy="887520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68BAE09E-05E1-48EB-A6F5-D2FEB1573FA9}"/>
                  </a:ext>
                </a:extLst>
              </p:cNvPr>
              <p:cNvSpPr/>
              <p:nvPr/>
            </p:nvSpPr>
            <p:spPr>
              <a:xfrm>
                <a:off x="4395933" y="3849996"/>
                <a:ext cx="595626" cy="741572"/>
              </a:xfrm>
              <a:custGeom>
                <a:avLst/>
                <a:gdLst/>
                <a:ahLst/>
                <a:cxnLst/>
                <a:rect l="0" t="0" r="0" b="0"/>
                <a:pathLst>
                  <a:path w="595625" h="741572">
                    <a:moveTo>
                      <a:pt x="296201" y="77"/>
                    </a:moveTo>
                    <a:cubicBezTo>
                      <a:pt x="283053" y="162"/>
                      <a:pt x="270067" y="1349"/>
                      <a:pt x="257236" y="3562"/>
                    </a:cubicBezTo>
                    <a:cubicBezTo>
                      <a:pt x="255281" y="3900"/>
                      <a:pt x="253329" y="4258"/>
                      <a:pt x="251381" y="4642"/>
                    </a:cubicBezTo>
                    <a:cubicBezTo>
                      <a:pt x="131638" y="23483"/>
                      <a:pt x="35509" y="115818"/>
                      <a:pt x="8106" y="235342"/>
                    </a:cubicBezTo>
                    <a:cubicBezTo>
                      <a:pt x="2884" y="255439"/>
                      <a:pt x="60" y="276117"/>
                      <a:pt x="77" y="297081"/>
                    </a:cubicBezTo>
                    <a:cubicBezTo>
                      <a:pt x="77" y="297088"/>
                      <a:pt x="76" y="297095"/>
                      <a:pt x="77" y="297102"/>
                    </a:cubicBezTo>
                    <a:cubicBezTo>
                      <a:pt x="89" y="299535"/>
                      <a:pt x="153" y="301946"/>
                      <a:pt x="239" y="304348"/>
                    </a:cubicBezTo>
                    <a:cubicBezTo>
                      <a:pt x="238" y="304644"/>
                      <a:pt x="227" y="304938"/>
                      <a:pt x="227" y="305234"/>
                    </a:cubicBezTo>
                    <a:cubicBezTo>
                      <a:pt x="280" y="398408"/>
                      <a:pt x="41926" y="485864"/>
                      <a:pt x="112307" y="543194"/>
                    </a:cubicBezTo>
                    <a:cubicBezTo>
                      <a:pt x="163881" y="588851"/>
                      <a:pt x="141293" y="661525"/>
                      <a:pt x="160965" y="720690"/>
                    </a:cubicBezTo>
                    <a:cubicBezTo>
                      <a:pt x="169403" y="723393"/>
                      <a:pt x="177951" y="725854"/>
                      <a:pt x="186600" y="728056"/>
                    </a:cubicBezTo>
                    <a:cubicBezTo>
                      <a:pt x="191950" y="729419"/>
                      <a:pt x="197344" y="730671"/>
                      <a:pt x="202769" y="731837"/>
                    </a:cubicBezTo>
                    <a:cubicBezTo>
                      <a:pt x="202492" y="693622"/>
                      <a:pt x="207318" y="618742"/>
                      <a:pt x="197371" y="581382"/>
                    </a:cubicBezTo>
                    <a:cubicBezTo>
                      <a:pt x="205682" y="584398"/>
                      <a:pt x="214122" y="587046"/>
                      <a:pt x="222665" y="589320"/>
                    </a:cubicBezTo>
                    <a:cubicBezTo>
                      <a:pt x="226307" y="608374"/>
                      <a:pt x="227777" y="630010"/>
                      <a:pt x="228130" y="651240"/>
                    </a:cubicBezTo>
                    <a:cubicBezTo>
                      <a:pt x="228174" y="653891"/>
                      <a:pt x="228201" y="656536"/>
                      <a:pt x="228212" y="659168"/>
                    </a:cubicBezTo>
                    <a:cubicBezTo>
                      <a:pt x="228224" y="661802"/>
                      <a:pt x="228222" y="664427"/>
                      <a:pt x="228203" y="667031"/>
                    </a:cubicBezTo>
                    <a:cubicBezTo>
                      <a:pt x="228041" y="693052"/>
                      <a:pt x="226572" y="717242"/>
                      <a:pt x="225909" y="733726"/>
                    </a:cubicBezTo>
                    <a:cubicBezTo>
                      <a:pt x="225909" y="733731"/>
                      <a:pt x="225909" y="733739"/>
                      <a:pt x="225909" y="733744"/>
                    </a:cubicBezTo>
                    <a:cubicBezTo>
                      <a:pt x="225875" y="734588"/>
                      <a:pt x="225850" y="735353"/>
                      <a:pt x="225820" y="736157"/>
                    </a:cubicBezTo>
                    <a:cubicBezTo>
                      <a:pt x="230660" y="736930"/>
                      <a:pt x="235523" y="737631"/>
                      <a:pt x="240412" y="738247"/>
                    </a:cubicBezTo>
                    <a:cubicBezTo>
                      <a:pt x="249565" y="739398"/>
                      <a:pt x="258804" y="740272"/>
                      <a:pt x="268122" y="740857"/>
                    </a:cubicBezTo>
                    <a:cubicBezTo>
                      <a:pt x="274842" y="741278"/>
                      <a:pt x="281604" y="741544"/>
                      <a:pt x="288401" y="741664"/>
                    </a:cubicBezTo>
                    <a:cubicBezTo>
                      <a:pt x="288251" y="695111"/>
                      <a:pt x="287497" y="647503"/>
                      <a:pt x="286552" y="599088"/>
                    </a:cubicBezTo>
                    <a:cubicBezTo>
                      <a:pt x="290983" y="599409"/>
                      <a:pt x="295420" y="599631"/>
                      <a:pt x="299860" y="599755"/>
                    </a:cubicBezTo>
                    <a:cubicBezTo>
                      <a:pt x="305046" y="599705"/>
                      <a:pt x="310230" y="599521"/>
                      <a:pt x="315407" y="599204"/>
                    </a:cubicBezTo>
                    <a:cubicBezTo>
                      <a:pt x="314476" y="647691"/>
                      <a:pt x="313714" y="695291"/>
                      <a:pt x="313515" y="741530"/>
                    </a:cubicBezTo>
                    <a:cubicBezTo>
                      <a:pt x="318397" y="741383"/>
                      <a:pt x="323259" y="741161"/>
                      <a:pt x="328099" y="740857"/>
                    </a:cubicBezTo>
                    <a:cubicBezTo>
                      <a:pt x="337417" y="740272"/>
                      <a:pt x="346656" y="739398"/>
                      <a:pt x="355809" y="738247"/>
                    </a:cubicBezTo>
                    <a:cubicBezTo>
                      <a:pt x="362536" y="737400"/>
                      <a:pt x="369214" y="736400"/>
                      <a:pt x="375844" y="735256"/>
                    </a:cubicBezTo>
                    <a:cubicBezTo>
                      <a:pt x="375281" y="720339"/>
                      <a:pt x="373970" y="698725"/>
                      <a:pt x="373594" y="674718"/>
                    </a:cubicBezTo>
                    <a:cubicBezTo>
                      <a:pt x="373555" y="672178"/>
                      <a:pt x="373525" y="669614"/>
                      <a:pt x="373510" y="667031"/>
                    </a:cubicBezTo>
                    <a:cubicBezTo>
                      <a:pt x="373510" y="667009"/>
                      <a:pt x="373510" y="666988"/>
                      <a:pt x="373510" y="666966"/>
                    </a:cubicBezTo>
                    <a:cubicBezTo>
                      <a:pt x="373485" y="662884"/>
                      <a:pt x="373500" y="658749"/>
                      <a:pt x="373550" y="654601"/>
                    </a:cubicBezTo>
                    <a:cubicBezTo>
                      <a:pt x="373563" y="653480"/>
                      <a:pt x="373568" y="652363"/>
                      <a:pt x="373587" y="651240"/>
                    </a:cubicBezTo>
                    <a:cubicBezTo>
                      <a:pt x="373631" y="648587"/>
                      <a:pt x="373691" y="645930"/>
                      <a:pt x="373772" y="643270"/>
                    </a:cubicBezTo>
                    <a:cubicBezTo>
                      <a:pt x="374339" y="624552"/>
                      <a:pt x="375872" y="605813"/>
                      <a:pt x="379089" y="589079"/>
                    </a:cubicBezTo>
                    <a:cubicBezTo>
                      <a:pt x="387678" y="586691"/>
                      <a:pt x="396158" y="583922"/>
                      <a:pt x="404502" y="580781"/>
                    </a:cubicBezTo>
                    <a:cubicBezTo>
                      <a:pt x="394451" y="617542"/>
                      <a:pt x="399125" y="691835"/>
                      <a:pt x="398957" y="730618"/>
                    </a:cubicBezTo>
                    <a:cubicBezTo>
                      <a:pt x="402527" y="729802"/>
                      <a:pt x="406085" y="728956"/>
                      <a:pt x="409621" y="728056"/>
                    </a:cubicBezTo>
                    <a:cubicBezTo>
                      <a:pt x="418270" y="725854"/>
                      <a:pt x="426818" y="723393"/>
                      <a:pt x="435257" y="720690"/>
                    </a:cubicBezTo>
                    <a:cubicBezTo>
                      <a:pt x="454928" y="661525"/>
                      <a:pt x="432342" y="588851"/>
                      <a:pt x="483914" y="543194"/>
                    </a:cubicBezTo>
                    <a:cubicBezTo>
                      <a:pt x="554295" y="485864"/>
                      <a:pt x="595941" y="398408"/>
                      <a:pt x="595995" y="305234"/>
                    </a:cubicBezTo>
                    <a:cubicBezTo>
                      <a:pt x="595995" y="304938"/>
                      <a:pt x="595984" y="304644"/>
                      <a:pt x="595984" y="304348"/>
                    </a:cubicBezTo>
                    <a:cubicBezTo>
                      <a:pt x="596070" y="301946"/>
                      <a:pt x="596134" y="299535"/>
                      <a:pt x="596146" y="297102"/>
                    </a:cubicBezTo>
                    <a:cubicBezTo>
                      <a:pt x="596146" y="297095"/>
                      <a:pt x="596146" y="297088"/>
                      <a:pt x="596146" y="297081"/>
                    </a:cubicBezTo>
                    <a:cubicBezTo>
                      <a:pt x="596162" y="276117"/>
                      <a:pt x="593337" y="255439"/>
                      <a:pt x="588115" y="235342"/>
                    </a:cubicBezTo>
                    <a:cubicBezTo>
                      <a:pt x="560712" y="115818"/>
                      <a:pt x="464583" y="23483"/>
                      <a:pt x="344841" y="4642"/>
                    </a:cubicBezTo>
                    <a:cubicBezTo>
                      <a:pt x="342892" y="4258"/>
                      <a:pt x="340941" y="3900"/>
                      <a:pt x="338985" y="3562"/>
                    </a:cubicBezTo>
                    <a:cubicBezTo>
                      <a:pt x="326154" y="1349"/>
                      <a:pt x="313168" y="162"/>
                      <a:pt x="300022" y="77"/>
                    </a:cubicBezTo>
                    <a:cubicBezTo>
                      <a:pt x="299386" y="73"/>
                      <a:pt x="298748" y="82"/>
                      <a:pt x="298111" y="83"/>
                    </a:cubicBezTo>
                    <a:cubicBezTo>
                      <a:pt x="297475" y="82"/>
                      <a:pt x="296837" y="73"/>
                      <a:pt x="296201" y="77"/>
                    </a:cubicBezTo>
                    <a:close/>
                    <a:moveTo>
                      <a:pt x="299596" y="55193"/>
                    </a:moveTo>
                    <a:cubicBezTo>
                      <a:pt x="335020" y="55193"/>
                      <a:pt x="363569" y="88681"/>
                      <a:pt x="385247" y="155650"/>
                    </a:cubicBezTo>
                    <a:cubicBezTo>
                      <a:pt x="405160" y="151247"/>
                      <a:pt x="423315" y="149040"/>
                      <a:pt x="439706" y="149040"/>
                    </a:cubicBezTo>
                    <a:cubicBezTo>
                      <a:pt x="461556" y="149040"/>
                      <a:pt x="479358" y="152742"/>
                      <a:pt x="493105" y="160144"/>
                    </a:cubicBezTo>
                    <a:cubicBezTo>
                      <a:pt x="510725" y="169661"/>
                      <a:pt x="519542" y="184378"/>
                      <a:pt x="519542" y="204292"/>
                    </a:cubicBezTo>
                    <a:cubicBezTo>
                      <a:pt x="519542" y="232140"/>
                      <a:pt x="503059" y="264479"/>
                      <a:pt x="470107" y="301311"/>
                    </a:cubicBezTo>
                    <a:cubicBezTo>
                      <a:pt x="503058" y="338320"/>
                      <a:pt x="519541" y="370749"/>
                      <a:pt x="519541" y="398593"/>
                    </a:cubicBezTo>
                    <a:cubicBezTo>
                      <a:pt x="519541" y="435430"/>
                      <a:pt x="492134" y="453844"/>
                      <a:pt x="437325" y="453844"/>
                    </a:cubicBezTo>
                    <a:cubicBezTo>
                      <a:pt x="421464" y="453844"/>
                      <a:pt x="404104" y="451908"/>
                      <a:pt x="385247" y="448029"/>
                    </a:cubicBezTo>
                    <a:cubicBezTo>
                      <a:pt x="363570" y="514292"/>
                      <a:pt x="335020" y="547426"/>
                      <a:pt x="299596" y="547426"/>
                    </a:cubicBezTo>
                    <a:cubicBezTo>
                      <a:pt x="264874" y="547426"/>
                      <a:pt x="236677" y="514291"/>
                      <a:pt x="215000" y="448029"/>
                    </a:cubicBezTo>
                    <a:cubicBezTo>
                      <a:pt x="196140" y="452259"/>
                      <a:pt x="178343" y="454373"/>
                      <a:pt x="161600" y="454373"/>
                    </a:cubicBezTo>
                    <a:cubicBezTo>
                      <a:pt x="107494" y="454373"/>
                      <a:pt x="80443" y="435781"/>
                      <a:pt x="80443" y="398593"/>
                    </a:cubicBezTo>
                    <a:cubicBezTo>
                      <a:pt x="80443" y="371279"/>
                      <a:pt x="96742" y="338848"/>
                      <a:pt x="129348" y="301309"/>
                    </a:cubicBezTo>
                    <a:cubicBezTo>
                      <a:pt x="96568" y="264654"/>
                      <a:pt x="80179" y="232668"/>
                      <a:pt x="80179" y="205348"/>
                    </a:cubicBezTo>
                    <a:cubicBezTo>
                      <a:pt x="80179" y="167809"/>
                      <a:pt x="106789" y="149040"/>
                      <a:pt x="160015" y="149040"/>
                    </a:cubicBezTo>
                    <a:cubicBezTo>
                      <a:pt x="176406" y="149040"/>
                      <a:pt x="194382" y="151245"/>
                      <a:pt x="213945" y="155648"/>
                    </a:cubicBezTo>
                    <a:cubicBezTo>
                      <a:pt x="236853" y="88680"/>
                      <a:pt x="265403" y="55193"/>
                      <a:pt x="299596" y="55193"/>
                    </a:cubicBezTo>
                    <a:close/>
                    <a:moveTo>
                      <a:pt x="299060" y="96415"/>
                    </a:moveTo>
                    <a:cubicBezTo>
                      <a:pt x="269854" y="96599"/>
                      <a:pt x="240870" y="117148"/>
                      <a:pt x="225840" y="157501"/>
                    </a:cubicBezTo>
                    <a:cubicBezTo>
                      <a:pt x="249277" y="162614"/>
                      <a:pt x="273596" y="171159"/>
                      <a:pt x="298802" y="183142"/>
                    </a:cubicBezTo>
                    <a:cubicBezTo>
                      <a:pt x="326117" y="170808"/>
                      <a:pt x="351053" y="162259"/>
                      <a:pt x="373616" y="157501"/>
                    </a:cubicBezTo>
                    <a:cubicBezTo>
                      <a:pt x="357694" y="116408"/>
                      <a:pt x="328267" y="96229"/>
                      <a:pt x="299060" y="96415"/>
                    </a:cubicBezTo>
                    <a:close/>
                    <a:moveTo>
                      <a:pt x="406232" y="164184"/>
                    </a:moveTo>
                    <a:cubicBezTo>
                      <a:pt x="400482" y="164113"/>
                      <a:pt x="394532" y="164513"/>
                      <a:pt x="388419" y="165430"/>
                    </a:cubicBezTo>
                    <a:cubicBezTo>
                      <a:pt x="394936" y="187107"/>
                      <a:pt x="399787" y="212399"/>
                      <a:pt x="402959" y="241301"/>
                    </a:cubicBezTo>
                    <a:cubicBezTo>
                      <a:pt x="426751" y="259806"/>
                      <a:pt x="446137" y="276551"/>
                      <a:pt x="461118" y="291528"/>
                    </a:cubicBezTo>
                    <a:cubicBezTo>
                      <a:pt x="513855" y="231652"/>
                      <a:pt x="474067" y="165027"/>
                      <a:pt x="406232" y="164184"/>
                    </a:cubicBezTo>
                    <a:close/>
                    <a:moveTo>
                      <a:pt x="192144" y="164879"/>
                    </a:moveTo>
                    <a:cubicBezTo>
                      <a:pt x="117219" y="164937"/>
                      <a:pt x="85295" y="237775"/>
                      <a:pt x="138336" y="293379"/>
                    </a:cubicBezTo>
                    <a:cubicBezTo>
                      <a:pt x="155605" y="274874"/>
                      <a:pt x="175256" y="257868"/>
                      <a:pt x="197288" y="242359"/>
                    </a:cubicBezTo>
                    <a:cubicBezTo>
                      <a:pt x="199932" y="216278"/>
                      <a:pt x="204865" y="190986"/>
                      <a:pt x="212094" y="166487"/>
                    </a:cubicBezTo>
                    <a:cubicBezTo>
                      <a:pt x="205152" y="165393"/>
                      <a:pt x="198493" y="164875"/>
                      <a:pt x="192144" y="164879"/>
                    </a:cubicBezTo>
                    <a:close/>
                    <a:moveTo>
                      <a:pt x="377581" y="167546"/>
                    </a:moveTo>
                    <a:cubicBezTo>
                      <a:pt x="360306" y="171602"/>
                      <a:pt x="338279" y="178475"/>
                      <a:pt x="311493" y="188166"/>
                    </a:cubicBezTo>
                    <a:cubicBezTo>
                      <a:pt x="337751" y="201561"/>
                      <a:pt x="351320" y="208520"/>
                      <a:pt x="352204" y="209049"/>
                    </a:cubicBezTo>
                    <a:cubicBezTo>
                      <a:pt x="365594" y="216451"/>
                      <a:pt x="378638" y="224912"/>
                      <a:pt x="391327" y="234429"/>
                    </a:cubicBezTo>
                    <a:cubicBezTo>
                      <a:pt x="389741" y="222268"/>
                      <a:pt x="385156" y="199975"/>
                      <a:pt x="377581" y="167546"/>
                    </a:cubicBezTo>
                    <a:close/>
                    <a:moveTo>
                      <a:pt x="221875" y="168338"/>
                    </a:moveTo>
                    <a:cubicBezTo>
                      <a:pt x="217289" y="183498"/>
                      <a:pt x="212708" y="205877"/>
                      <a:pt x="208128" y="235484"/>
                    </a:cubicBezTo>
                    <a:cubicBezTo>
                      <a:pt x="225220" y="221035"/>
                      <a:pt x="244609" y="208875"/>
                      <a:pt x="266287" y="199003"/>
                    </a:cubicBezTo>
                    <a:cubicBezTo>
                      <a:pt x="270867" y="196889"/>
                      <a:pt x="277741" y="193630"/>
                      <a:pt x="286907" y="189223"/>
                    </a:cubicBezTo>
                    <a:cubicBezTo>
                      <a:pt x="264523" y="179355"/>
                      <a:pt x="242846" y="172395"/>
                      <a:pt x="221875" y="168338"/>
                    </a:cubicBezTo>
                    <a:close/>
                    <a:moveTo>
                      <a:pt x="299596" y="193980"/>
                    </a:moveTo>
                    <a:cubicBezTo>
                      <a:pt x="270161" y="205084"/>
                      <a:pt x="239321" y="222795"/>
                      <a:pt x="207069" y="247116"/>
                    </a:cubicBezTo>
                    <a:cubicBezTo>
                      <a:pt x="204598" y="268091"/>
                      <a:pt x="203367" y="286153"/>
                      <a:pt x="203367" y="301309"/>
                    </a:cubicBezTo>
                    <a:cubicBezTo>
                      <a:pt x="203367" y="316290"/>
                      <a:pt x="204597" y="334709"/>
                      <a:pt x="207069" y="356559"/>
                    </a:cubicBezTo>
                    <a:cubicBezTo>
                      <a:pt x="239671" y="379120"/>
                      <a:pt x="270516" y="396832"/>
                      <a:pt x="299596" y="409695"/>
                    </a:cubicBezTo>
                    <a:cubicBezTo>
                      <a:pt x="324974" y="400178"/>
                      <a:pt x="356168" y="382116"/>
                      <a:pt x="393178" y="355502"/>
                    </a:cubicBezTo>
                    <a:cubicBezTo>
                      <a:pt x="395116" y="339291"/>
                      <a:pt x="396085" y="321228"/>
                      <a:pt x="396085" y="301311"/>
                    </a:cubicBezTo>
                    <a:cubicBezTo>
                      <a:pt x="396085" y="282455"/>
                      <a:pt x="395116" y="264392"/>
                      <a:pt x="393178" y="247118"/>
                    </a:cubicBezTo>
                    <a:cubicBezTo>
                      <a:pt x="383306" y="240244"/>
                      <a:pt x="368236" y="230376"/>
                      <a:pt x="347973" y="217509"/>
                    </a:cubicBezTo>
                    <a:cubicBezTo>
                      <a:pt x="333697" y="209226"/>
                      <a:pt x="317572" y="201383"/>
                      <a:pt x="299596" y="193980"/>
                    </a:cubicBezTo>
                    <a:close/>
                    <a:moveTo>
                      <a:pt x="196231" y="255047"/>
                    </a:moveTo>
                    <a:cubicBezTo>
                      <a:pt x="176491" y="270206"/>
                      <a:pt x="159485" y="285976"/>
                      <a:pt x="145209" y="302366"/>
                    </a:cubicBezTo>
                    <a:cubicBezTo>
                      <a:pt x="159131" y="317348"/>
                      <a:pt x="175874" y="332416"/>
                      <a:pt x="195437" y="347572"/>
                    </a:cubicBezTo>
                    <a:cubicBezTo>
                      <a:pt x="194025" y="328009"/>
                      <a:pt x="193322" y="312590"/>
                      <a:pt x="193322" y="301309"/>
                    </a:cubicBezTo>
                    <a:cubicBezTo>
                      <a:pt x="193323" y="285976"/>
                      <a:pt x="194289" y="270557"/>
                      <a:pt x="196231" y="255047"/>
                    </a:cubicBezTo>
                    <a:close/>
                    <a:moveTo>
                      <a:pt x="405074" y="256104"/>
                    </a:moveTo>
                    <a:cubicBezTo>
                      <a:pt x="405775" y="265976"/>
                      <a:pt x="406131" y="279724"/>
                      <a:pt x="406131" y="297345"/>
                    </a:cubicBezTo>
                    <a:lnTo>
                      <a:pt x="406131" y="307126"/>
                    </a:lnTo>
                    <a:cubicBezTo>
                      <a:pt x="406131" y="323515"/>
                      <a:pt x="405425" y="336998"/>
                      <a:pt x="404017" y="347572"/>
                    </a:cubicBezTo>
                    <a:cubicBezTo>
                      <a:pt x="415821" y="337882"/>
                      <a:pt x="432566" y="322459"/>
                      <a:pt x="454244" y="301311"/>
                    </a:cubicBezTo>
                    <a:cubicBezTo>
                      <a:pt x="442963" y="289328"/>
                      <a:pt x="426573" y="274259"/>
                      <a:pt x="405074" y="256104"/>
                    </a:cubicBezTo>
                    <a:close/>
                    <a:moveTo>
                      <a:pt x="299860" y="263243"/>
                    </a:moveTo>
                    <a:cubicBezTo>
                      <a:pt x="310606" y="263243"/>
                      <a:pt x="320036" y="266989"/>
                      <a:pt x="328145" y="274479"/>
                    </a:cubicBezTo>
                    <a:cubicBezTo>
                      <a:pt x="336250" y="281971"/>
                      <a:pt x="340306" y="291090"/>
                      <a:pt x="340306" y="301838"/>
                    </a:cubicBezTo>
                    <a:cubicBezTo>
                      <a:pt x="340306" y="312591"/>
                      <a:pt x="336250" y="321712"/>
                      <a:pt x="328145" y="329199"/>
                    </a:cubicBezTo>
                    <a:cubicBezTo>
                      <a:pt x="320037" y="336693"/>
                      <a:pt x="310606" y="340434"/>
                      <a:pt x="299860" y="340434"/>
                    </a:cubicBezTo>
                    <a:cubicBezTo>
                      <a:pt x="289107" y="340434"/>
                      <a:pt x="279676" y="336693"/>
                      <a:pt x="271572" y="329199"/>
                    </a:cubicBezTo>
                    <a:cubicBezTo>
                      <a:pt x="263464" y="321712"/>
                      <a:pt x="259411" y="312590"/>
                      <a:pt x="259411" y="301838"/>
                    </a:cubicBezTo>
                    <a:cubicBezTo>
                      <a:pt x="259411" y="291090"/>
                      <a:pt x="263463" y="281972"/>
                      <a:pt x="271572" y="274479"/>
                    </a:cubicBezTo>
                    <a:cubicBezTo>
                      <a:pt x="279675" y="266990"/>
                      <a:pt x="289107" y="263243"/>
                      <a:pt x="299860" y="263243"/>
                    </a:cubicBezTo>
                    <a:close/>
                    <a:moveTo>
                      <a:pt x="137278" y="311091"/>
                    </a:moveTo>
                    <a:cubicBezTo>
                      <a:pt x="80097" y="382443"/>
                      <a:pt x="129026" y="450100"/>
                      <a:pt x="212092" y="437189"/>
                    </a:cubicBezTo>
                    <a:cubicBezTo>
                      <a:pt x="205040" y="414455"/>
                      <a:pt x="200105" y="389518"/>
                      <a:pt x="197288" y="362376"/>
                    </a:cubicBezTo>
                    <a:cubicBezTo>
                      <a:pt x="178605" y="348629"/>
                      <a:pt x="158601" y="331538"/>
                      <a:pt x="137278" y="311091"/>
                    </a:cubicBezTo>
                    <a:close/>
                    <a:moveTo>
                      <a:pt x="462175" y="311091"/>
                    </a:moveTo>
                    <a:cubicBezTo>
                      <a:pt x="446487" y="326952"/>
                      <a:pt x="426751" y="344050"/>
                      <a:pt x="402959" y="362376"/>
                    </a:cubicBezTo>
                    <a:cubicBezTo>
                      <a:pt x="399786" y="390398"/>
                      <a:pt x="394937" y="415338"/>
                      <a:pt x="388421" y="437189"/>
                    </a:cubicBezTo>
                    <a:cubicBezTo>
                      <a:pt x="483401" y="446216"/>
                      <a:pt x="518823" y="379234"/>
                      <a:pt x="462175" y="311091"/>
                    </a:cubicBezTo>
                    <a:close/>
                    <a:moveTo>
                      <a:pt x="208128" y="368192"/>
                    </a:moveTo>
                    <a:cubicBezTo>
                      <a:pt x="212531" y="397978"/>
                      <a:pt x="217467" y="420271"/>
                      <a:pt x="222932" y="435075"/>
                    </a:cubicBezTo>
                    <a:cubicBezTo>
                      <a:pt x="242494" y="431730"/>
                      <a:pt x="264172" y="424854"/>
                      <a:pt x="287964" y="414454"/>
                    </a:cubicBezTo>
                    <a:cubicBezTo>
                      <a:pt x="252012" y="397006"/>
                      <a:pt x="225398" y="381589"/>
                      <a:pt x="208128" y="368192"/>
                    </a:cubicBezTo>
                    <a:close/>
                    <a:moveTo>
                      <a:pt x="392121" y="369250"/>
                    </a:moveTo>
                    <a:cubicBezTo>
                      <a:pt x="372381" y="381940"/>
                      <a:pt x="359428" y="390047"/>
                      <a:pt x="353261" y="393570"/>
                    </a:cubicBezTo>
                    <a:cubicBezTo>
                      <a:pt x="338457" y="402385"/>
                      <a:pt x="324883" y="409344"/>
                      <a:pt x="312551" y="414454"/>
                    </a:cubicBezTo>
                    <a:cubicBezTo>
                      <a:pt x="340573" y="425558"/>
                      <a:pt x="362249" y="432431"/>
                      <a:pt x="377581" y="435075"/>
                    </a:cubicBezTo>
                    <a:cubicBezTo>
                      <a:pt x="383398" y="415161"/>
                      <a:pt x="388242" y="393220"/>
                      <a:pt x="392121" y="369250"/>
                    </a:cubicBezTo>
                    <a:close/>
                    <a:moveTo>
                      <a:pt x="300653" y="420534"/>
                    </a:moveTo>
                    <a:cubicBezTo>
                      <a:pt x="272102" y="432695"/>
                      <a:pt x="247162" y="440891"/>
                      <a:pt x="225840" y="445120"/>
                    </a:cubicBezTo>
                    <a:cubicBezTo>
                      <a:pt x="260691" y="529660"/>
                      <a:pt x="341564" y="527312"/>
                      <a:pt x="373616" y="445120"/>
                    </a:cubicBezTo>
                    <a:cubicBezTo>
                      <a:pt x="350174" y="440189"/>
                      <a:pt x="325853" y="431992"/>
                      <a:pt x="300653" y="4205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84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783E5B1A-DB4A-4147-8985-89F559B75FFE}"/>
                  </a:ext>
                </a:extLst>
              </p:cNvPr>
              <p:cNvSpPr/>
              <p:nvPr/>
            </p:nvSpPr>
            <p:spPr>
              <a:xfrm>
                <a:off x="4340055" y="3702207"/>
                <a:ext cx="707059" cy="234700"/>
              </a:xfrm>
              <a:custGeom>
                <a:avLst/>
                <a:gdLst/>
                <a:ahLst/>
                <a:cxnLst/>
                <a:rect l="0" t="0" r="0" b="0"/>
                <a:pathLst>
                  <a:path w="707059" h="234699">
                    <a:moveTo>
                      <a:pt x="380827" y="1696"/>
                    </a:moveTo>
                    <a:lnTo>
                      <a:pt x="374141" y="100088"/>
                    </a:lnTo>
                    <a:cubicBezTo>
                      <a:pt x="366826" y="99620"/>
                      <a:pt x="361422" y="99377"/>
                      <a:pt x="353990" y="99374"/>
                    </a:cubicBezTo>
                    <a:cubicBezTo>
                      <a:pt x="346556" y="99378"/>
                      <a:pt x="341152" y="99620"/>
                      <a:pt x="333835" y="100088"/>
                    </a:cubicBezTo>
                    <a:lnTo>
                      <a:pt x="327150" y="1696"/>
                    </a:lnTo>
                    <a:cubicBezTo>
                      <a:pt x="346343" y="436"/>
                      <a:pt x="361745" y="471"/>
                      <a:pt x="380827" y="1696"/>
                    </a:cubicBezTo>
                    <a:close/>
                    <a:moveTo>
                      <a:pt x="515490" y="31034"/>
                    </a:moveTo>
                    <a:cubicBezTo>
                      <a:pt x="531437" y="37266"/>
                      <a:pt x="546933" y="44402"/>
                      <a:pt x="561921" y="52365"/>
                    </a:cubicBezTo>
                    <a:lnTo>
                      <a:pt x="561840" y="52511"/>
                    </a:lnTo>
                    <a:cubicBezTo>
                      <a:pt x="562236" y="52721"/>
                      <a:pt x="562634" y="52926"/>
                      <a:pt x="563029" y="53137"/>
                    </a:cubicBezTo>
                    <a:lnTo>
                      <a:pt x="515439" y="139560"/>
                    </a:lnTo>
                    <a:cubicBezTo>
                      <a:pt x="504219" y="133593"/>
                      <a:pt x="492635" y="128222"/>
                      <a:pt x="480723" y="123501"/>
                    </a:cubicBezTo>
                    <a:lnTo>
                      <a:pt x="480765" y="123394"/>
                    </a:lnTo>
                    <a:cubicBezTo>
                      <a:pt x="480273" y="123199"/>
                      <a:pt x="479784" y="122998"/>
                      <a:pt x="479290" y="122806"/>
                    </a:cubicBezTo>
                    <a:close/>
                    <a:moveTo>
                      <a:pt x="192486" y="31034"/>
                    </a:moveTo>
                    <a:lnTo>
                      <a:pt x="228686" y="122806"/>
                    </a:lnTo>
                    <a:cubicBezTo>
                      <a:pt x="228193" y="122998"/>
                      <a:pt x="227704" y="123199"/>
                      <a:pt x="227211" y="123394"/>
                    </a:cubicBezTo>
                    <a:lnTo>
                      <a:pt x="227254" y="123501"/>
                    </a:lnTo>
                    <a:cubicBezTo>
                      <a:pt x="215342" y="128222"/>
                      <a:pt x="203758" y="133593"/>
                      <a:pt x="192539" y="139560"/>
                    </a:cubicBezTo>
                    <a:lnTo>
                      <a:pt x="144948" y="53137"/>
                    </a:lnTo>
                    <a:cubicBezTo>
                      <a:pt x="145342" y="52926"/>
                      <a:pt x="145742" y="52721"/>
                      <a:pt x="146136" y="52511"/>
                    </a:cubicBezTo>
                    <a:lnTo>
                      <a:pt x="146055" y="52365"/>
                    </a:lnTo>
                    <a:cubicBezTo>
                      <a:pt x="161044" y="44402"/>
                      <a:pt x="176541" y="37266"/>
                      <a:pt x="192486" y="31034"/>
                    </a:cubicBezTo>
                    <a:close/>
                    <a:moveTo>
                      <a:pt x="673906" y="136914"/>
                    </a:moveTo>
                    <a:cubicBezTo>
                      <a:pt x="685732" y="149204"/>
                      <a:pt x="696853" y="162174"/>
                      <a:pt x="707213" y="175758"/>
                    </a:cubicBezTo>
                    <a:lnTo>
                      <a:pt x="706984" y="175928"/>
                    </a:lnTo>
                    <a:cubicBezTo>
                      <a:pt x="707060" y="176028"/>
                      <a:pt x="707138" y="176125"/>
                      <a:pt x="707213" y="176225"/>
                    </a:cubicBezTo>
                    <a:lnTo>
                      <a:pt x="627770" y="234744"/>
                    </a:lnTo>
                    <a:cubicBezTo>
                      <a:pt x="619998" y="224611"/>
                      <a:pt x="611676" y="214925"/>
                      <a:pt x="602852" y="205722"/>
                    </a:cubicBezTo>
                    <a:lnTo>
                      <a:pt x="603035" y="205547"/>
                    </a:lnTo>
                    <a:cubicBezTo>
                      <a:pt x="602880" y="205385"/>
                      <a:pt x="602727" y="205219"/>
                      <a:pt x="602571" y="205057"/>
                    </a:cubicBezTo>
                    <a:close/>
                    <a:moveTo>
                      <a:pt x="34072" y="136914"/>
                    </a:moveTo>
                    <a:lnTo>
                      <a:pt x="105407" y="205057"/>
                    </a:lnTo>
                    <a:cubicBezTo>
                      <a:pt x="105250" y="205219"/>
                      <a:pt x="105098" y="205385"/>
                      <a:pt x="104942" y="205547"/>
                    </a:cubicBezTo>
                    <a:lnTo>
                      <a:pt x="105125" y="205722"/>
                    </a:lnTo>
                    <a:cubicBezTo>
                      <a:pt x="96302" y="214925"/>
                      <a:pt x="87980" y="224611"/>
                      <a:pt x="80208" y="234744"/>
                    </a:cubicBezTo>
                    <a:lnTo>
                      <a:pt x="764" y="176225"/>
                    </a:lnTo>
                    <a:cubicBezTo>
                      <a:pt x="840" y="176125"/>
                      <a:pt x="918" y="176028"/>
                      <a:pt x="993" y="175928"/>
                    </a:cubicBezTo>
                    <a:lnTo>
                      <a:pt x="764" y="175758"/>
                    </a:lnTo>
                    <a:cubicBezTo>
                      <a:pt x="11123" y="162174"/>
                      <a:pt x="22245" y="149204"/>
                      <a:pt x="34072" y="1369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843"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432CB094-D0BA-4309-91C4-D097E76001F5}"/>
                  </a:ext>
                </a:extLst>
              </p:cNvPr>
              <p:cNvSpPr/>
              <p:nvPr/>
            </p:nvSpPr>
            <p:spPr>
              <a:xfrm>
                <a:off x="4255429" y="4026152"/>
                <a:ext cx="876675" cy="422065"/>
              </a:xfrm>
              <a:custGeom>
                <a:avLst/>
                <a:gdLst/>
                <a:ahLst/>
                <a:cxnLst/>
                <a:rect l="0" t="0" r="0" b="0"/>
                <a:pathLst>
                  <a:path w="876674" h="422065">
                    <a:moveTo>
                      <a:pt x="11600" y="764"/>
                    </a:moveTo>
                    <a:cubicBezTo>
                      <a:pt x="7110" y="16608"/>
                      <a:pt x="3484" y="32815"/>
                      <a:pt x="764" y="49325"/>
                    </a:cubicBezTo>
                    <a:lnTo>
                      <a:pt x="98335" y="63772"/>
                    </a:lnTo>
                    <a:cubicBezTo>
                      <a:pt x="100424" y="51452"/>
                      <a:pt x="103159" y="39349"/>
                      <a:pt x="106517" y="27507"/>
                    </a:cubicBezTo>
                    <a:lnTo>
                      <a:pt x="11600" y="764"/>
                    </a:lnTo>
                    <a:close/>
                    <a:moveTo>
                      <a:pt x="865628" y="764"/>
                    </a:moveTo>
                    <a:lnTo>
                      <a:pt x="770710" y="27509"/>
                    </a:lnTo>
                    <a:cubicBezTo>
                      <a:pt x="774069" y="39351"/>
                      <a:pt x="776805" y="51452"/>
                      <a:pt x="778892" y="63772"/>
                    </a:cubicBezTo>
                    <a:lnTo>
                      <a:pt x="876465" y="49323"/>
                    </a:lnTo>
                    <a:cubicBezTo>
                      <a:pt x="873745" y="32814"/>
                      <a:pt x="870119" y="16608"/>
                      <a:pt x="865628" y="764"/>
                    </a:cubicBezTo>
                    <a:close/>
                    <a:moveTo>
                      <a:pt x="100374" y="190682"/>
                    </a:moveTo>
                    <a:lnTo>
                      <a:pt x="3698" y="210181"/>
                    </a:lnTo>
                    <a:cubicBezTo>
                      <a:pt x="7134" y="227152"/>
                      <a:pt x="11539" y="243772"/>
                      <a:pt x="16854" y="259982"/>
                    </a:cubicBezTo>
                    <a:lnTo>
                      <a:pt x="110280" y="228331"/>
                    </a:lnTo>
                    <a:cubicBezTo>
                      <a:pt x="106295" y="216068"/>
                      <a:pt x="102977" y="203504"/>
                      <a:pt x="100374" y="190682"/>
                    </a:cubicBezTo>
                    <a:close/>
                    <a:moveTo>
                      <a:pt x="776855" y="190682"/>
                    </a:moveTo>
                    <a:cubicBezTo>
                      <a:pt x="774251" y="203504"/>
                      <a:pt x="770934" y="216069"/>
                      <a:pt x="766949" y="228333"/>
                    </a:cubicBezTo>
                    <a:lnTo>
                      <a:pt x="860374" y="259982"/>
                    </a:lnTo>
                    <a:cubicBezTo>
                      <a:pt x="865689" y="243772"/>
                      <a:pt x="870094" y="227152"/>
                      <a:pt x="873531" y="210181"/>
                    </a:cubicBezTo>
                    <a:lnTo>
                      <a:pt x="776855" y="190682"/>
                    </a:lnTo>
                    <a:close/>
                    <a:moveTo>
                      <a:pt x="160692" y="326282"/>
                    </a:moveTo>
                    <a:lnTo>
                      <a:pt x="80246" y="383380"/>
                    </a:lnTo>
                    <a:cubicBezTo>
                      <a:pt x="90130" y="396890"/>
                      <a:pt x="100753" y="409825"/>
                      <a:pt x="112066" y="422116"/>
                    </a:cubicBezTo>
                    <a:lnTo>
                      <a:pt x="184590" y="355245"/>
                    </a:lnTo>
                    <a:cubicBezTo>
                      <a:pt x="176116" y="346037"/>
                      <a:pt x="168135" y="336370"/>
                      <a:pt x="160692" y="326282"/>
                    </a:cubicBezTo>
                    <a:close/>
                    <a:moveTo>
                      <a:pt x="716535" y="326282"/>
                    </a:moveTo>
                    <a:cubicBezTo>
                      <a:pt x="709092" y="336369"/>
                      <a:pt x="701112" y="346036"/>
                      <a:pt x="692639" y="355243"/>
                    </a:cubicBezTo>
                    <a:lnTo>
                      <a:pt x="765162" y="422116"/>
                    </a:lnTo>
                    <a:cubicBezTo>
                      <a:pt x="776475" y="409825"/>
                      <a:pt x="787097" y="396890"/>
                      <a:pt x="796980" y="383380"/>
                    </a:cubicBezTo>
                    <a:lnTo>
                      <a:pt x="716535" y="326282"/>
                    </a:lnTo>
                    <a:close/>
                  </a:path>
                </a:pathLst>
              </a:custGeom>
              <a:solidFill>
                <a:srgbClr val="FFFFFF"/>
              </a:solidFill>
              <a:ln w="9843"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AU" sz="2400"/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288722C-1A30-440E-B59B-19C29E2AE01A}"/>
                </a:ext>
              </a:extLst>
            </p:cNvPr>
            <p:cNvSpPr txBox="1"/>
            <p:nvPr/>
          </p:nvSpPr>
          <p:spPr>
            <a:xfrm>
              <a:off x="4500488" y="2355010"/>
              <a:ext cx="1415736" cy="947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400" dirty="0">
                  <a:latin typeface="Corbel" panose="020B0503020204020204" pitchFamily="34" charset="0"/>
                </a:rPr>
                <a:t>Citable</a:t>
              </a:r>
            </a:p>
            <a:p>
              <a:r>
                <a:rPr lang="en-AU" sz="2400" dirty="0">
                  <a:latin typeface="Corbel" panose="020B0503020204020204" pitchFamily="34" charset="0"/>
                </a:rPr>
                <a:t>Stable</a:t>
              </a:r>
            </a:p>
            <a:p>
              <a:r>
                <a:rPr lang="en-AU" sz="2400" dirty="0">
                  <a:latin typeface="Corbel" panose="020B0503020204020204" pitchFamily="34" charset="0"/>
                </a:rPr>
                <a:t>Indexed</a:t>
              </a:r>
            </a:p>
            <a:p>
              <a:r>
                <a:rPr lang="en-AU" sz="2400" dirty="0">
                  <a:latin typeface="Corbel" panose="020B0503020204020204" pitchFamily="34" charset="0"/>
                </a:rPr>
                <a:t>Version of record</a:t>
              </a:r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D72CB517-FB30-4293-A8F5-B8769CD4BB54}"/>
                </a:ext>
              </a:extLst>
            </p:cNvPr>
            <p:cNvCxnSpPr>
              <a:cxnSpLocks/>
            </p:cNvCxnSpPr>
            <p:nvPr/>
          </p:nvCxnSpPr>
          <p:spPr>
            <a:xfrm>
              <a:off x="4514775" y="2400176"/>
              <a:ext cx="0" cy="768001"/>
            </a:xfrm>
            <a:prstGeom prst="line">
              <a:avLst/>
            </a:prstGeom>
            <a:ln w="76200">
              <a:solidFill>
                <a:srgbClr val="6F99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7DA4E8F-102E-4AD2-98BE-B641F1F33CB2}"/>
              </a:ext>
            </a:extLst>
          </p:cNvPr>
          <p:cNvGrpSpPr/>
          <p:nvPr/>
        </p:nvGrpSpPr>
        <p:grpSpPr>
          <a:xfrm>
            <a:off x="1500477" y="1743555"/>
            <a:ext cx="2879313" cy="4572377"/>
            <a:chOff x="444371" y="2057644"/>
            <a:chExt cx="1695596" cy="2692624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2A8F27A-9EAC-4E45-8767-87A5C9398721}"/>
                </a:ext>
              </a:extLst>
            </p:cNvPr>
            <p:cNvGrpSpPr/>
            <p:nvPr/>
          </p:nvGrpSpPr>
          <p:grpSpPr>
            <a:xfrm>
              <a:off x="720650" y="3274151"/>
              <a:ext cx="928340" cy="1194062"/>
              <a:chOff x="960867" y="3222534"/>
              <a:chExt cx="1237786" cy="1592083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7B3295B9-01EF-41D6-81FB-CFAEE63378B3}"/>
                  </a:ext>
                </a:extLst>
              </p:cNvPr>
              <p:cNvSpPr/>
              <p:nvPr/>
            </p:nvSpPr>
            <p:spPr>
              <a:xfrm rot="18900000">
                <a:off x="960867" y="3576831"/>
                <a:ext cx="1237786" cy="1237786"/>
              </a:xfrm>
              <a:prstGeom prst="ellipse">
                <a:avLst/>
              </a:prstGeom>
              <a:solidFill>
                <a:srgbClr val="6F99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400" dirty="0"/>
              </a:p>
            </p:txBody>
          </p:sp>
          <p:sp>
            <p:nvSpPr>
              <p:cNvPr id="75" name="Arrow: Down 74">
                <a:extLst>
                  <a:ext uri="{FF2B5EF4-FFF2-40B4-BE49-F238E27FC236}">
                    <a16:creationId xmlns:a16="http://schemas.microsoft.com/office/drawing/2014/main" id="{C710F722-B40F-4D2B-B057-7180CB0EFF88}"/>
                  </a:ext>
                </a:extLst>
              </p:cNvPr>
              <p:cNvSpPr/>
              <p:nvPr/>
            </p:nvSpPr>
            <p:spPr>
              <a:xfrm rot="10800000">
                <a:off x="1354014" y="3222534"/>
                <a:ext cx="450864" cy="549118"/>
              </a:xfrm>
              <a:prstGeom prst="downArrow">
                <a:avLst>
                  <a:gd name="adj1" fmla="val 100000"/>
                  <a:gd name="adj2" fmla="val 51601"/>
                </a:avLst>
              </a:prstGeom>
              <a:solidFill>
                <a:srgbClr val="6F99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400"/>
              </a:p>
            </p:txBody>
          </p:sp>
        </p:grpSp>
        <p:sp>
          <p:nvSpPr>
            <p:cNvPr id="48" name="Arrow: Down 47">
              <a:extLst>
                <a:ext uri="{FF2B5EF4-FFF2-40B4-BE49-F238E27FC236}">
                  <a16:creationId xmlns:a16="http://schemas.microsoft.com/office/drawing/2014/main" id="{9BF182EF-1890-4AED-8D8D-4C65B3B56AF4}"/>
                </a:ext>
              </a:extLst>
            </p:cNvPr>
            <p:cNvSpPr/>
            <p:nvPr/>
          </p:nvSpPr>
          <p:spPr>
            <a:xfrm rot="18000000">
              <a:off x="1477351" y="2833538"/>
              <a:ext cx="338148" cy="411839"/>
            </a:xfrm>
            <a:prstGeom prst="downArrow">
              <a:avLst>
                <a:gd name="adj1" fmla="val 100000"/>
                <a:gd name="adj2" fmla="val 51601"/>
              </a:avLst>
            </a:prstGeom>
            <a:solidFill>
              <a:srgbClr val="6F99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05ACE838-DB81-46D0-85DC-23AF029C9B88}"/>
                </a:ext>
              </a:extLst>
            </p:cNvPr>
            <p:cNvSpPr/>
            <p:nvPr/>
          </p:nvSpPr>
          <p:spPr>
            <a:xfrm rot="4500000">
              <a:off x="723940" y="2327676"/>
              <a:ext cx="928340" cy="928340"/>
            </a:xfrm>
            <a:prstGeom prst="ellipse">
              <a:avLst/>
            </a:prstGeom>
            <a:solidFill>
              <a:srgbClr val="6F99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8FA5A28-0D45-4B31-97EE-F031C5019E91}"/>
                </a:ext>
              </a:extLst>
            </p:cNvPr>
            <p:cNvSpPr txBox="1"/>
            <p:nvPr/>
          </p:nvSpPr>
          <p:spPr>
            <a:xfrm>
              <a:off x="552107" y="2057644"/>
              <a:ext cx="1289148" cy="271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Preprint server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9984F67-D146-4066-988A-47D110AE83A7}"/>
                </a:ext>
              </a:extLst>
            </p:cNvPr>
            <p:cNvSpPr txBox="1"/>
            <p:nvPr/>
          </p:nvSpPr>
          <p:spPr>
            <a:xfrm>
              <a:off x="444371" y="4478398"/>
              <a:ext cx="1695596" cy="2718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Wikipedia as preprint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BFFF3195-9A02-4568-9718-0E460C4DC6F1}"/>
                </a:ext>
              </a:extLst>
            </p:cNvPr>
            <p:cNvGrpSpPr/>
            <p:nvPr/>
          </p:nvGrpSpPr>
          <p:grpSpPr>
            <a:xfrm>
              <a:off x="861599" y="2467543"/>
              <a:ext cx="646241" cy="655586"/>
              <a:chOff x="934724" y="3726033"/>
              <a:chExt cx="861654" cy="874114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CF2CF862-C612-44EF-AECF-0FBB87D4BE55}"/>
                  </a:ext>
                </a:extLst>
              </p:cNvPr>
              <p:cNvSpPr/>
              <p:nvPr/>
            </p:nvSpPr>
            <p:spPr>
              <a:xfrm>
                <a:off x="1072807" y="3871279"/>
                <a:ext cx="585421" cy="728868"/>
              </a:xfrm>
              <a:custGeom>
                <a:avLst/>
                <a:gdLst/>
                <a:ahLst/>
                <a:cxnLst/>
                <a:rect l="0" t="0" r="0" b="0"/>
                <a:pathLst>
                  <a:path w="585420" h="728867">
                    <a:moveTo>
                      <a:pt x="291124" y="75"/>
                    </a:moveTo>
                    <a:cubicBezTo>
                      <a:pt x="278203" y="157"/>
                      <a:pt x="265439" y="1324"/>
                      <a:pt x="252828" y="3499"/>
                    </a:cubicBezTo>
                    <a:cubicBezTo>
                      <a:pt x="250906" y="3830"/>
                      <a:pt x="248988" y="4182"/>
                      <a:pt x="247073" y="4561"/>
                    </a:cubicBezTo>
                    <a:cubicBezTo>
                      <a:pt x="158968" y="18424"/>
                      <a:pt x="83873" y="72771"/>
                      <a:pt x="40384" y="148503"/>
                    </a:cubicBezTo>
                    <a:cubicBezTo>
                      <a:pt x="70903" y="155489"/>
                      <a:pt x="100369" y="161372"/>
                      <a:pt x="128796" y="166178"/>
                    </a:cubicBezTo>
                    <a:cubicBezTo>
                      <a:pt x="125990" y="172167"/>
                      <a:pt x="123319" y="178254"/>
                      <a:pt x="120805" y="184431"/>
                    </a:cubicBezTo>
                    <a:cubicBezTo>
                      <a:pt x="90531" y="179344"/>
                      <a:pt x="60441" y="173434"/>
                      <a:pt x="30456" y="167312"/>
                    </a:cubicBezTo>
                    <a:cubicBezTo>
                      <a:pt x="20709" y="187462"/>
                      <a:pt x="13104" y="208897"/>
                      <a:pt x="7966" y="231308"/>
                    </a:cubicBezTo>
                    <a:cubicBezTo>
                      <a:pt x="6584" y="236625"/>
                      <a:pt x="5380" y="241985"/>
                      <a:pt x="4348" y="247380"/>
                    </a:cubicBezTo>
                    <a:cubicBezTo>
                      <a:pt x="37010" y="254264"/>
                      <a:pt x="68564" y="260092"/>
                      <a:pt x="99031" y="264891"/>
                    </a:cubicBezTo>
                    <a:cubicBezTo>
                      <a:pt x="98199" y="271251"/>
                      <a:pt x="97584" y="277657"/>
                      <a:pt x="97191" y="284102"/>
                    </a:cubicBezTo>
                    <a:cubicBezTo>
                      <a:pt x="65301" y="279221"/>
                      <a:pt x="33581" y="273566"/>
                      <a:pt x="1356" y="267601"/>
                    </a:cubicBezTo>
                    <a:cubicBezTo>
                      <a:pt x="509" y="275675"/>
                      <a:pt x="68" y="283810"/>
                      <a:pt x="74" y="291990"/>
                    </a:cubicBezTo>
                    <a:cubicBezTo>
                      <a:pt x="74" y="291997"/>
                      <a:pt x="74" y="292004"/>
                      <a:pt x="74" y="292011"/>
                    </a:cubicBezTo>
                    <a:cubicBezTo>
                      <a:pt x="86" y="294401"/>
                      <a:pt x="148" y="296771"/>
                      <a:pt x="233" y="299133"/>
                    </a:cubicBezTo>
                    <a:cubicBezTo>
                      <a:pt x="232" y="299423"/>
                      <a:pt x="222" y="299712"/>
                      <a:pt x="222" y="300003"/>
                    </a:cubicBezTo>
                    <a:cubicBezTo>
                      <a:pt x="273" y="391581"/>
                      <a:pt x="41207" y="477538"/>
                      <a:pt x="110382" y="533887"/>
                    </a:cubicBezTo>
                    <a:cubicBezTo>
                      <a:pt x="161071" y="578762"/>
                      <a:pt x="138872" y="650191"/>
                      <a:pt x="158206" y="708342"/>
                    </a:cubicBezTo>
                    <a:cubicBezTo>
                      <a:pt x="166500" y="710998"/>
                      <a:pt x="174901" y="713417"/>
                      <a:pt x="183403" y="715582"/>
                    </a:cubicBezTo>
                    <a:cubicBezTo>
                      <a:pt x="188661" y="716920"/>
                      <a:pt x="193961" y="718152"/>
                      <a:pt x="199294" y="719298"/>
                    </a:cubicBezTo>
                    <a:cubicBezTo>
                      <a:pt x="199022" y="681738"/>
                      <a:pt x="203764" y="608140"/>
                      <a:pt x="193989" y="571420"/>
                    </a:cubicBezTo>
                    <a:cubicBezTo>
                      <a:pt x="202156" y="574384"/>
                      <a:pt x="210452" y="576987"/>
                      <a:pt x="218850" y="579221"/>
                    </a:cubicBezTo>
                    <a:cubicBezTo>
                      <a:pt x="222428" y="597950"/>
                      <a:pt x="223873" y="619214"/>
                      <a:pt x="224220" y="640081"/>
                    </a:cubicBezTo>
                    <a:cubicBezTo>
                      <a:pt x="224264" y="642687"/>
                      <a:pt x="224290" y="645286"/>
                      <a:pt x="224302" y="647873"/>
                    </a:cubicBezTo>
                    <a:cubicBezTo>
                      <a:pt x="224313" y="650463"/>
                      <a:pt x="224311" y="653042"/>
                      <a:pt x="224292" y="655602"/>
                    </a:cubicBezTo>
                    <a:cubicBezTo>
                      <a:pt x="224133" y="681178"/>
                      <a:pt x="222690" y="704953"/>
                      <a:pt x="222037" y="721155"/>
                    </a:cubicBezTo>
                    <a:cubicBezTo>
                      <a:pt x="222037" y="721160"/>
                      <a:pt x="222037" y="721171"/>
                      <a:pt x="222037" y="721171"/>
                    </a:cubicBezTo>
                    <a:cubicBezTo>
                      <a:pt x="222004" y="722002"/>
                      <a:pt x="221979" y="722753"/>
                      <a:pt x="221950" y="723544"/>
                    </a:cubicBezTo>
                    <a:cubicBezTo>
                      <a:pt x="226707" y="724304"/>
                      <a:pt x="231486" y="724993"/>
                      <a:pt x="236292" y="725598"/>
                    </a:cubicBezTo>
                    <a:cubicBezTo>
                      <a:pt x="245289" y="726730"/>
                      <a:pt x="254369" y="727588"/>
                      <a:pt x="263528" y="728162"/>
                    </a:cubicBezTo>
                    <a:cubicBezTo>
                      <a:pt x="270132" y="728577"/>
                      <a:pt x="276778" y="728839"/>
                      <a:pt x="283459" y="728956"/>
                    </a:cubicBezTo>
                    <a:cubicBezTo>
                      <a:pt x="283312" y="683202"/>
                      <a:pt x="282570" y="636410"/>
                      <a:pt x="281642" y="588827"/>
                    </a:cubicBezTo>
                    <a:cubicBezTo>
                      <a:pt x="285997" y="589142"/>
                      <a:pt x="290357" y="589360"/>
                      <a:pt x="294721" y="589482"/>
                    </a:cubicBezTo>
                    <a:cubicBezTo>
                      <a:pt x="299818" y="589433"/>
                      <a:pt x="304913" y="589252"/>
                      <a:pt x="310002" y="588941"/>
                    </a:cubicBezTo>
                    <a:cubicBezTo>
                      <a:pt x="309087" y="636596"/>
                      <a:pt x="308339" y="683379"/>
                      <a:pt x="308143" y="728825"/>
                    </a:cubicBezTo>
                    <a:cubicBezTo>
                      <a:pt x="312940" y="728680"/>
                      <a:pt x="317719" y="728461"/>
                      <a:pt x="322477" y="728162"/>
                    </a:cubicBezTo>
                    <a:cubicBezTo>
                      <a:pt x="331635" y="727588"/>
                      <a:pt x="340716" y="726730"/>
                      <a:pt x="349712" y="725598"/>
                    </a:cubicBezTo>
                    <a:cubicBezTo>
                      <a:pt x="356324" y="724765"/>
                      <a:pt x="362887" y="723782"/>
                      <a:pt x="369404" y="722658"/>
                    </a:cubicBezTo>
                    <a:cubicBezTo>
                      <a:pt x="368849" y="707997"/>
                      <a:pt x="367562" y="686753"/>
                      <a:pt x="367193" y="663158"/>
                    </a:cubicBezTo>
                    <a:cubicBezTo>
                      <a:pt x="367154" y="660661"/>
                      <a:pt x="367125" y="658140"/>
                      <a:pt x="367109" y="655602"/>
                    </a:cubicBezTo>
                    <a:cubicBezTo>
                      <a:pt x="367109" y="655581"/>
                      <a:pt x="367109" y="655559"/>
                      <a:pt x="367109" y="655538"/>
                    </a:cubicBezTo>
                    <a:cubicBezTo>
                      <a:pt x="367085" y="651526"/>
                      <a:pt x="367100" y="647463"/>
                      <a:pt x="367149" y="643384"/>
                    </a:cubicBezTo>
                    <a:cubicBezTo>
                      <a:pt x="367162" y="642283"/>
                      <a:pt x="367167" y="641186"/>
                      <a:pt x="367185" y="640081"/>
                    </a:cubicBezTo>
                    <a:cubicBezTo>
                      <a:pt x="367229" y="637475"/>
                      <a:pt x="367287" y="634862"/>
                      <a:pt x="367366" y="632248"/>
                    </a:cubicBezTo>
                    <a:cubicBezTo>
                      <a:pt x="367925" y="613851"/>
                      <a:pt x="369432" y="595433"/>
                      <a:pt x="372593" y="578985"/>
                    </a:cubicBezTo>
                    <a:cubicBezTo>
                      <a:pt x="381035" y="576637"/>
                      <a:pt x="389368" y="573916"/>
                      <a:pt x="397569" y="570830"/>
                    </a:cubicBezTo>
                    <a:cubicBezTo>
                      <a:pt x="397569" y="570828"/>
                      <a:pt x="397570" y="570826"/>
                      <a:pt x="397571" y="570824"/>
                    </a:cubicBezTo>
                    <a:lnTo>
                      <a:pt x="397571" y="570830"/>
                    </a:lnTo>
                    <a:lnTo>
                      <a:pt x="397569" y="570830"/>
                    </a:lnTo>
                    <a:cubicBezTo>
                      <a:pt x="387691" y="606965"/>
                      <a:pt x="392286" y="679984"/>
                      <a:pt x="392121" y="718099"/>
                    </a:cubicBezTo>
                    <a:cubicBezTo>
                      <a:pt x="395628" y="717298"/>
                      <a:pt x="399126" y="716467"/>
                      <a:pt x="402602" y="715582"/>
                    </a:cubicBezTo>
                    <a:cubicBezTo>
                      <a:pt x="411103" y="713417"/>
                      <a:pt x="419505" y="710998"/>
                      <a:pt x="427798" y="708342"/>
                    </a:cubicBezTo>
                    <a:cubicBezTo>
                      <a:pt x="447133" y="650191"/>
                      <a:pt x="424932" y="578762"/>
                      <a:pt x="475623" y="533887"/>
                    </a:cubicBezTo>
                    <a:cubicBezTo>
                      <a:pt x="497467" y="516093"/>
                      <a:pt x="516492" y="495343"/>
                      <a:pt x="532306" y="472399"/>
                    </a:cubicBezTo>
                    <a:cubicBezTo>
                      <a:pt x="500060" y="480016"/>
                      <a:pt x="468017" y="488047"/>
                      <a:pt x="434602" y="494758"/>
                    </a:cubicBezTo>
                    <a:cubicBezTo>
                      <a:pt x="439367" y="486136"/>
                      <a:pt x="444328" y="477259"/>
                      <a:pt x="449652" y="467585"/>
                    </a:cubicBezTo>
                    <a:cubicBezTo>
                      <a:pt x="484825" y="460784"/>
                      <a:pt x="520356" y="452778"/>
                      <a:pt x="548221" y="446534"/>
                    </a:cubicBezTo>
                    <a:cubicBezTo>
                      <a:pt x="548232" y="446538"/>
                      <a:pt x="548242" y="446542"/>
                      <a:pt x="548253" y="446546"/>
                    </a:cubicBezTo>
                    <a:cubicBezTo>
                      <a:pt x="560786" y="423728"/>
                      <a:pt x="570391" y="399237"/>
                      <a:pt x="576745" y="373684"/>
                    </a:cubicBezTo>
                    <a:cubicBezTo>
                      <a:pt x="544943" y="380195"/>
                      <a:pt x="512336" y="387249"/>
                      <a:pt x="481682" y="392808"/>
                    </a:cubicBezTo>
                    <a:cubicBezTo>
                      <a:pt x="484029" y="385112"/>
                      <a:pt x="486117" y="377306"/>
                      <a:pt x="487925" y="369427"/>
                    </a:cubicBezTo>
                    <a:cubicBezTo>
                      <a:pt x="518094" y="363894"/>
                      <a:pt x="549335" y="357301"/>
                      <a:pt x="581715" y="349587"/>
                    </a:cubicBezTo>
                    <a:cubicBezTo>
                      <a:pt x="584387" y="333346"/>
                      <a:pt x="585773" y="316769"/>
                      <a:pt x="585783" y="300003"/>
                    </a:cubicBezTo>
                    <a:cubicBezTo>
                      <a:pt x="585783" y="299712"/>
                      <a:pt x="585771" y="299423"/>
                      <a:pt x="585771" y="299133"/>
                    </a:cubicBezTo>
                    <a:cubicBezTo>
                      <a:pt x="585855" y="296771"/>
                      <a:pt x="585918" y="294401"/>
                      <a:pt x="585930" y="292011"/>
                    </a:cubicBezTo>
                    <a:cubicBezTo>
                      <a:pt x="585931" y="292004"/>
                      <a:pt x="585930" y="291997"/>
                      <a:pt x="585930" y="291990"/>
                    </a:cubicBezTo>
                    <a:cubicBezTo>
                      <a:pt x="585946" y="271385"/>
                      <a:pt x="583170" y="251061"/>
                      <a:pt x="578038" y="231308"/>
                    </a:cubicBezTo>
                    <a:cubicBezTo>
                      <a:pt x="551104" y="113832"/>
                      <a:pt x="456623" y="23080"/>
                      <a:pt x="338932" y="4561"/>
                    </a:cubicBezTo>
                    <a:cubicBezTo>
                      <a:pt x="337016" y="4182"/>
                      <a:pt x="335098" y="3830"/>
                      <a:pt x="333176" y="3499"/>
                    </a:cubicBezTo>
                    <a:cubicBezTo>
                      <a:pt x="320566" y="1324"/>
                      <a:pt x="307802" y="157"/>
                      <a:pt x="294880" y="75"/>
                    </a:cubicBezTo>
                    <a:cubicBezTo>
                      <a:pt x="294255" y="71"/>
                      <a:pt x="293627" y="80"/>
                      <a:pt x="293002" y="80"/>
                    </a:cubicBezTo>
                    <a:cubicBezTo>
                      <a:pt x="292376" y="80"/>
                      <a:pt x="291749" y="71"/>
                      <a:pt x="291124" y="75"/>
                    </a:cubicBezTo>
                    <a:close/>
                    <a:moveTo>
                      <a:pt x="400824" y="95001"/>
                    </a:moveTo>
                    <a:cubicBezTo>
                      <a:pt x="446323" y="95001"/>
                      <a:pt x="491821" y="140501"/>
                      <a:pt x="491821" y="186000"/>
                    </a:cubicBezTo>
                    <a:lnTo>
                      <a:pt x="218829" y="458992"/>
                    </a:lnTo>
                    <a:lnTo>
                      <a:pt x="105083" y="481741"/>
                    </a:lnTo>
                    <a:lnTo>
                      <a:pt x="127832" y="367994"/>
                    </a:lnTo>
                    <a:lnTo>
                      <a:pt x="400824" y="95001"/>
                    </a:lnTo>
                    <a:close/>
                    <a:moveTo>
                      <a:pt x="412199" y="124576"/>
                    </a:moveTo>
                    <a:cubicBezTo>
                      <a:pt x="412199" y="124576"/>
                      <a:pt x="207455" y="331594"/>
                      <a:pt x="155132" y="383918"/>
                    </a:cubicBezTo>
                    <a:cubicBezTo>
                      <a:pt x="161956" y="388468"/>
                      <a:pt x="171055" y="395293"/>
                      <a:pt x="177880" y="402118"/>
                    </a:cubicBezTo>
                    <a:lnTo>
                      <a:pt x="434948" y="140501"/>
                    </a:lnTo>
                    <a:cubicBezTo>
                      <a:pt x="428124" y="131401"/>
                      <a:pt x="421300" y="126851"/>
                      <a:pt x="412199" y="1245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6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A927B3B3-6E80-43F7-8CB9-6C1D5D328DFA}"/>
                  </a:ext>
                </a:extLst>
              </p:cNvPr>
              <p:cNvSpPr/>
              <p:nvPr/>
            </p:nvSpPr>
            <p:spPr>
              <a:xfrm>
                <a:off x="1017900" y="3726033"/>
                <a:ext cx="694945" cy="230679"/>
              </a:xfrm>
              <a:custGeom>
                <a:avLst/>
                <a:gdLst/>
                <a:ahLst/>
                <a:cxnLst/>
                <a:rect l="0" t="0" r="0" b="0"/>
                <a:pathLst>
                  <a:path w="694944" h="230678">
                    <a:moveTo>
                      <a:pt x="374288" y="1653"/>
                    </a:moveTo>
                    <a:lnTo>
                      <a:pt x="367717" y="98360"/>
                    </a:lnTo>
                    <a:cubicBezTo>
                      <a:pt x="360526" y="97899"/>
                      <a:pt x="355216" y="97661"/>
                      <a:pt x="347910" y="97657"/>
                    </a:cubicBezTo>
                    <a:cubicBezTo>
                      <a:pt x="340604" y="97661"/>
                      <a:pt x="335293" y="97899"/>
                      <a:pt x="328101" y="98360"/>
                    </a:cubicBezTo>
                    <a:lnTo>
                      <a:pt x="321531" y="1653"/>
                    </a:lnTo>
                    <a:cubicBezTo>
                      <a:pt x="340395" y="414"/>
                      <a:pt x="355532" y="449"/>
                      <a:pt x="374288" y="1653"/>
                    </a:cubicBezTo>
                    <a:close/>
                    <a:moveTo>
                      <a:pt x="506644" y="30488"/>
                    </a:moveTo>
                    <a:cubicBezTo>
                      <a:pt x="522317" y="36613"/>
                      <a:pt x="537548" y="43627"/>
                      <a:pt x="552279" y="51453"/>
                    </a:cubicBezTo>
                    <a:lnTo>
                      <a:pt x="552200" y="51597"/>
                    </a:lnTo>
                    <a:cubicBezTo>
                      <a:pt x="552589" y="51804"/>
                      <a:pt x="552980" y="52005"/>
                      <a:pt x="553368" y="52212"/>
                    </a:cubicBezTo>
                    <a:lnTo>
                      <a:pt x="506593" y="137155"/>
                    </a:lnTo>
                    <a:cubicBezTo>
                      <a:pt x="495565" y="131290"/>
                      <a:pt x="484181" y="126011"/>
                      <a:pt x="472472" y="121371"/>
                    </a:cubicBezTo>
                    <a:lnTo>
                      <a:pt x="472514" y="121265"/>
                    </a:lnTo>
                    <a:cubicBezTo>
                      <a:pt x="472030" y="121074"/>
                      <a:pt x="471549" y="120877"/>
                      <a:pt x="471064" y="120688"/>
                    </a:cubicBezTo>
                    <a:close/>
                    <a:moveTo>
                      <a:pt x="189174" y="30488"/>
                    </a:moveTo>
                    <a:lnTo>
                      <a:pt x="224754" y="120688"/>
                    </a:lnTo>
                    <a:cubicBezTo>
                      <a:pt x="224269" y="120877"/>
                      <a:pt x="223788" y="121074"/>
                      <a:pt x="223304" y="121265"/>
                    </a:cubicBezTo>
                    <a:lnTo>
                      <a:pt x="223346" y="121371"/>
                    </a:lnTo>
                    <a:cubicBezTo>
                      <a:pt x="211638" y="126011"/>
                      <a:pt x="200253" y="131290"/>
                      <a:pt x="189225" y="137155"/>
                    </a:cubicBezTo>
                    <a:lnTo>
                      <a:pt x="142450" y="52212"/>
                    </a:lnTo>
                    <a:cubicBezTo>
                      <a:pt x="142838" y="52005"/>
                      <a:pt x="143230" y="51804"/>
                      <a:pt x="143619" y="51597"/>
                    </a:cubicBezTo>
                    <a:lnTo>
                      <a:pt x="143539" y="51453"/>
                    </a:lnTo>
                    <a:cubicBezTo>
                      <a:pt x="158271" y="43627"/>
                      <a:pt x="173501" y="36613"/>
                      <a:pt x="189174" y="30488"/>
                    </a:cubicBezTo>
                    <a:close/>
                    <a:moveTo>
                      <a:pt x="662345" y="134554"/>
                    </a:moveTo>
                    <a:cubicBezTo>
                      <a:pt x="673968" y="146633"/>
                      <a:pt x="684900" y="159382"/>
                      <a:pt x="695081" y="172733"/>
                    </a:cubicBezTo>
                    <a:lnTo>
                      <a:pt x="694857" y="172900"/>
                    </a:lnTo>
                    <a:cubicBezTo>
                      <a:pt x="694931" y="172998"/>
                      <a:pt x="695008" y="173094"/>
                      <a:pt x="695081" y="173192"/>
                    </a:cubicBezTo>
                    <a:lnTo>
                      <a:pt x="616999" y="230707"/>
                    </a:lnTo>
                    <a:cubicBezTo>
                      <a:pt x="609361" y="220749"/>
                      <a:pt x="601181" y="211228"/>
                      <a:pt x="592509" y="202183"/>
                    </a:cubicBezTo>
                    <a:lnTo>
                      <a:pt x="592689" y="202011"/>
                    </a:lnTo>
                    <a:cubicBezTo>
                      <a:pt x="592536" y="201852"/>
                      <a:pt x="592386" y="201689"/>
                      <a:pt x="592232" y="201530"/>
                    </a:cubicBezTo>
                    <a:close/>
                    <a:moveTo>
                      <a:pt x="33473" y="134554"/>
                    </a:moveTo>
                    <a:lnTo>
                      <a:pt x="103586" y="201530"/>
                    </a:lnTo>
                    <a:cubicBezTo>
                      <a:pt x="103432" y="201689"/>
                      <a:pt x="103283" y="201852"/>
                      <a:pt x="103130" y="202011"/>
                    </a:cubicBezTo>
                    <a:lnTo>
                      <a:pt x="103309" y="202183"/>
                    </a:lnTo>
                    <a:cubicBezTo>
                      <a:pt x="94637" y="211228"/>
                      <a:pt x="86458" y="220749"/>
                      <a:pt x="78819" y="230707"/>
                    </a:cubicBezTo>
                    <a:lnTo>
                      <a:pt x="737" y="173192"/>
                    </a:lnTo>
                    <a:cubicBezTo>
                      <a:pt x="811" y="173094"/>
                      <a:pt x="888" y="172998"/>
                      <a:pt x="962" y="172900"/>
                    </a:cubicBezTo>
                    <a:lnTo>
                      <a:pt x="737" y="172733"/>
                    </a:lnTo>
                    <a:cubicBezTo>
                      <a:pt x="10919" y="159382"/>
                      <a:pt x="21849" y="146633"/>
                      <a:pt x="33473" y="1345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654"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2E6CC4C-0F40-4F5C-A1C9-E26A20D2A540}"/>
                  </a:ext>
                </a:extLst>
              </p:cNvPr>
              <p:cNvSpPr/>
              <p:nvPr/>
            </p:nvSpPr>
            <p:spPr>
              <a:xfrm>
                <a:off x="934724" y="4044429"/>
                <a:ext cx="861654" cy="414834"/>
              </a:xfrm>
              <a:custGeom>
                <a:avLst/>
                <a:gdLst/>
                <a:ahLst/>
                <a:cxnLst/>
                <a:rect l="0" t="0" r="0" b="0"/>
                <a:pathLst>
                  <a:path w="861654" h="414834">
                    <a:moveTo>
                      <a:pt x="11387" y="737"/>
                    </a:moveTo>
                    <a:cubicBezTo>
                      <a:pt x="6974" y="16310"/>
                      <a:pt x="3410" y="32238"/>
                      <a:pt x="737" y="48466"/>
                    </a:cubicBezTo>
                    <a:lnTo>
                      <a:pt x="96637" y="62665"/>
                    </a:lnTo>
                    <a:cubicBezTo>
                      <a:pt x="98689" y="50556"/>
                      <a:pt x="101377" y="38660"/>
                      <a:pt x="104678" y="27022"/>
                    </a:cubicBezTo>
                    <a:lnTo>
                      <a:pt x="11387" y="737"/>
                    </a:lnTo>
                    <a:close/>
                    <a:moveTo>
                      <a:pt x="850782" y="737"/>
                    </a:moveTo>
                    <a:lnTo>
                      <a:pt x="757491" y="27023"/>
                    </a:lnTo>
                    <a:cubicBezTo>
                      <a:pt x="760792" y="38662"/>
                      <a:pt x="763481" y="50556"/>
                      <a:pt x="765533" y="62665"/>
                    </a:cubicBezTo>
                    <a:lnTo>
                      <a:pt x="861433" y="48464"/>
                    </a:lnTo>
                    <a:cubicBezTo>
                      <a:pt x="858760" y="32237"/>
                      <a:pt x="855196" y="16310"/>
                      <a:pt x="850782" y="737"/>
                    </a:cubicBezTo>
                    <a:close/>
                    <a:moveTo>
                      <a:pt x="98640" y="187400"/>
                    </a:moveTo>
                    <a:lnTo>
                      <a:pt x="3620" y="206565"/>
                    </a:lnTo>
                    <a:cubicBezTo>
                      <a:pt x="6998" y="223246"/>
                      <a:pt x="11327" y="239582"/>
                      <a:pt x="16551" y="255514"/>
                    </a:cubicBezTo>
                    <a:lnTo>
                      <a:pt x="108376" y="224405"/>
                    </a:lnTo>
                    <a:cubicBezTo>
                      <a:pt x="104459" y="212352"/>
                      <a:pt x="101198" y="200003"/>
                      <a:pt x="98640" y="187400"/>
                    </a:cubicBezTo>
                    <a:close/>
                    <a:moveTo>
                      <a:pt x="763531" y="187400"/>
                    </a:moveTo>
                    <a:cubicBezTo>
                      <a:pt x="760971" y="200004"/>
                      <a:pt x="757711" y="212353"/>
                      <a:pt x="753794" y="224407"/>
                    </a:cubicBezTo>
                    <a:lnTo>
                      <a:pt x="845618" y="255514"/>
                    </a:lnTo>
                    <a:cubicBezTo>
                      <a:pt x="850843" y="239582"/>
                      <a:pt x="855172" y="223246"/>
                      <a:pt x="858550" y="206565"/>
                    </a:cubicBezTo>
                    <a:lnTo>
                      <a:pt x="763531" y="187400"/>
                    </a:lnTo>
                    <a:close/>
                    <a:moveTo>
                      <a:pt x="157924" y="320678"/>
                    </a:moveTo>
                    <a:lnTo>
                      <a:pt x="78857" y="376798"/>
                    </a:lnTo>
                    <a:cubicBezTo>
                      <a:pt x="88572" y="390076"/>
                      <a:pt x="99013" y="402790"/>
                      <a:pt x="110132" y="414870"/>
                    </a:cubicBezTo>
                    <a:lnTo>
                      <a:pt x="181413" y="349143"/>
                    </a:lnTo>
                    <a:cubicBezTo>
                      <a:pt x="173084" y="340095"/>
                      <a:pt x="165240" y="330593"/>
                      <a:pt x="157924" y="320678"/>
                    </a:cubicBezTo>
                    <a:close/>
                    <a:moveTo>
                      <a:pt x="704244" y="320678"/>
                    </a:moveTo>
                    <a:cubicBezTo>
                      <a:pt x="696928" y="330592"/>
                      <a:pt x="689085" y="340094"/>
                      <a:pt x="680757" y="349141"/>
                    </a:cubicBezTo>
                    <a:lnTo>
                      <a:pt x="752038" y="414870"/>
                    </a:lnTo>
                    <a:cubicBezTo>
                      <a:pt x="763157" y="402790"/>
                      <a:pt x="773597" y="390075"/>
                      <a:pt x="783311" y="376798"/>
                    </a:cubicBezTo>
                    <a:lnTo>
                      <a:pt x="704244" y="320678"/>
                    </a:lnTo>
                    <a:close/>
                  </a:path>
                </a:pathLst>
              </a:custGeom>
              <a:solidFill>
                <a:srgbClr val="FFFFFF"/>
              </a:solidFill>
              <a:ln w="9654"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AU" sz="2400"/>
              </a:p>
            </p:txBody>
          </p:sp>
        </p:grp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B4FC920-AEED-469C-8A01-1D8E80E0605C}"/>
                </a:ext>
              </a:extLst>
            </p:cNvPr>
            <p:cNvSpPr/>
            <p:nvPr/>
          </p:nvSpPr>
          <p:spPr>
            <a:xfrm>
              <a:off x="890157" y="3848456"/>
              <a:ext cx="589326" cy="390476"/>
            </a:xfrm>
            <a:custGeom>
              <a:avLst/>
              <a:gdLst/>
              <a:ahLst/>
              <a:cxnLst/>
              <a:rect l="0" t="0" r="0" b="0"/>
              <a:pathLst>
                <a:path w="785768" h="520634">
                  <a:moveTo>
                    <a:pt x="73594" y="97850"/>
                  </a:moveTo>
                  <a:cubicBezTo>
                    <a:pt x="55986" y="68236"/>
                    <a:pt x="25537" y="38961"/>
                    <a:pt x="3559" y="30517"/>
                  </a:cubicBezTo>
                  <a:lnTo>
                    <a:pt x="16" y="29156"/>
                  </a:lnTo>
                  <a:lnTo>
                    <a:pt x="16" y="14897"/>
                  </a:lnTo>
                  <a:lnTo>
                    <a:pt x="16" y="16"/>
                  </a:lnTo>
                  <a:lnTo>
                    <a:pt x="201922" y="16"/>
                  </a:lnTo>
                  <a:lnTo>
                    <a:pt x="201922" y="27383"/>
                  </a:lnTo>
                  <a:cubicBezTo>
                    <a:pt x="175531" y="30664"/>
                    <a:pt x="143718" y="43563"/>
                    <a:pt x="152534" y="73147"/>
                  </a:cubicBezTo>
                  <a:cubicBezTo>
                    <a:pt x="202848" y="184312"/>
                    <a:pt x="248630" y="297476"/>
                    <a:pt x="298303" y="408922"/>
                  </a:cubicBezTo>
                  <a:lnTo>
                    <a:pt x="383562" y="249496"/>
                  </a:lnTo>
                  <a:cubicBezTo>
                    <a:pt x="350571" y="181918"/>
                    <a:pt x="326537" y="113556"/>
                    <a:pt x="290421" y="47258"/>
                  </a:cubicBezTo>
                  <a:cubicBezTo>
                    <a:pt x="278646" y="28167"/>
                    <a:pt x="246804" y="27634"/>
                    <a:pt x="224252" y="26896"/>
                  </a:cubicBezTo>
                  <a:lnTo>
                    <a:pt x="224252" y="16"/>
                  </a:lnTo>
                  <a:lnTo>
                    <a:pt x="413506" y="16"/>
                  </a:lnTo>
                  <a:lnTo>
                    <a:pt x="413506" y="26640"/>
                  </a:lnTo>
                  <a:cubicBezTo>
                    <a:pt x="396501" y="28990"/>
                    <a:pt x="376455" y="33031"/>
                    <a:pt x="378729" y="53640"/>
                  </a:cubicBezTo>
                  <a:lnTo>
                    <a:pt x="432268" y="172050"/>
                  </a:lnTo>
                  <a:cubicBezTo>
                    <a:pt x="449887" y="134463"/>
                    <a:pt x="469470" y="97672"/>
                    <a:pt x="485012" y="59149"/>
                  </a:cubicBezTo>
                  <a:cubicBezTo>
                    <a:pt x="492062" y="28647"/>
                    <a:pt x="457748" y="27130"/>
                    <a:pt x="435864" y="26281"/>
                  </a:cubicBezTo>
                  <a:lnTo>
                    <a:pt x="435864" y="16"/>
                  </a:lnTo>
                  <a:lnTo>
                    <a:pt x="604042" y="16"/>
                  </a:lnTo>
                  <a:lnTo>
                    <a:pt x="604042" y="26210"/>
                  </a:lnTo>
                  <a:cubicBezTo>
                    <a:pt x="579405" y="27952"/>
                    <a:pt x="556093" y="35059"/>
                    <a:pt x="542506" y="53275"/>
                  </a:cubicBezTo>
                  <a:cubicBezTo>
                    <a:pt x="509470" y="104342"/>
                    <a:pt x="484970" y="162289"/>
                    <a:pt x="459239" y="217756"/>
                  </a:cubicBezTo>
                  <a:cubicBezTo>
                    <a:pt x="484658" y="277873"/>
                    <a:pt x="511158" y="337909"/>
                    <a:pt x="537139" y="393028"/>
                  </a:cubicBezTo>
                  <a:lnTo>
                    <a:pt x="680807" y="61643"/>
                  </a:lnTo>
                  <a:cubicBezTo>
                    <a:pt x="671114" y="39799"/>
                    <a:pt x="649165" y="32084"/>
                    <a:pt x="627624" y="27086"/>
                  </a:cubicBezTo>
                  <a:lnTo>
                    <a:pt x="627624" y="17"/>
                  </a:lnTo>
                  <a:lnTo>
                    <a:pt x="785837" y="17"/>
                  </a:lnTo>
                  <a:lnTo>
                    <a:pt x="785837" y="27628"/>
                  </a:lnTo>
                  <a:cubicBezTo>
                    <a:pt x="778737" y="28732"/>
                    <a:pt x="771939" y="30921"/>
                    <a:pt x="765370" y="33789"/>
                  </a:cubicBezTo>
                  <a:cubicBezTo>
                    <a:pt x="752911" y="39571"/>
                    <a:pt x="741145" y="51046"/>
                    <a:pt x="733251" y="65109"/>
                  </a:cubicBezTo>
                  <a:lnTo>
                    <a:pt x="535112" y="520980"/>
                  </a:lnTo>
                  <a:lnTo>
                    <a:pt x="502039" y="520980"/>
                  </a:lnTo>
                  <a:lnTo>
                    <a:pt x="407833" y="299103"/>
                  </a:lnTo>
                  <a:lnTo>
                    <a:pt x="293478" y="520961"/>
                  </a:lnTo>
                  <a:lnTo>
                    <a:pt x="259145" y="520966"/>
                  </a:lnTo>
                  <a:cubicBezTo>
                    <a:pt x="192333" y="381798"/>
                    <a:pt x="143995" y="235344"/>
                    <a:pt x="73594" y="97850"/>
                  </a:cubicBezTo>
                  <a:close/>
                </a:path>
              </a:pathLst>
            </a:custGeom>
            <a:solidFill>
              <a:schemeClr val="bg1"/>
            </a:solidFill>
            <a:ln w="454" cap="flat">
              <a:noFill/>
              <a:prstDash val="solid"/>
              <a:miter/>
            </a:ln>
          </p:spPr>
          <p:txBody>
            <a:bodyPr/>
            <a:lstStyle/>
            <a:p>
              <a:endParaRPr lang="en-AU" sz="240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7EA90AB9-DBD6-4D39-8270-45CEEDD55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Publishing flow (Wikipedia first)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8B684B-ABBD-49D4-80DA-67650BC5BA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AU" i="0" dirty="0"/>
              <a:t>WikiJSci Editorial Board. (2018). The aims and scope of WikiJournal of Science. </a:t>
            </a:r>
            <a:r>
              <a:rPr lang="en-AU" dirty="0"/>
              <a:t>WikiJSci</a:t>
            </a:r>
            <a:r>
              <a:rPr lang="en-AU" i="0" dirty="0"/>
              <a:t> 1(1)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49174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C6E048-1228-4858-8E68-795CEC6F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E862E1-BC5C-4179-A068-D6363EDEB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939" y="731520"/>
            <a:ext cx="7354957" cy="5257800"/>
          </a:xfrm>
        </p:spPr>
        <p:txBody>
          <a:bodyPr anchor="ctr">
            <a:norm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Wikipedia background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WikiJournal concepts and features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Sister project proposal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542195-035A-4990-AC72-46E5742DD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535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9992436-232C-47FD-8E20-4B721FF11EB2}"/>
              </a:ext>
            </a:extLst>
          </p:cNvPr>
          <p:cNvGrpSpPr/>
          <p:nvPr/>
        </p:nvGrpSpPr>
        <p:grpSpPr>
          <a:xfrm>
            <a:off x="5162397" y="3520136"/>
            <a:ext cx="5625677" cy="2820996"/>
            <a:chOff x="2652702" y="3097895"/>
            <a:chExt cx="3308923" cy="1659260"/>
          </a:xfrm>
        </p:grpSpPr>
        <p:sp>
          <p:nvSpPr>
            <p:cNvPr id="111" name="Arrow: Down 110">
              <a:extLst>
                <a:ext uri="{FF2B5EF4-FFF2-40B4-BE49-F238E27FC236}">
                  <a16:creationId xmlns:a16="http://schemas.microsoft.com/office/drawing/2014/main" id="{D116871E-E5B3-48CD-B785-4F67A6A6798C}"/>
                </a:ext>
              </a:extLst>
            </p:cNvPr>
            <p:cNvSpPr/>
            <p:nvPr/>
          </p:nvSpPr>
          <p:spPr>
            <a:xfrm>
              <a:off x="3389344" y="3097895"/>
              <a:ext cx="338148" cy="411839"/>
            </a:xfrm>
            <a:prstGeom prst="downArrow">
              <a:avLst>
                <a:gd name="adj1" fmla="val 100000"/>
                <a:gd name="adj2" fmla="val 51601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8A0B2ED-08CB-424B-85E1-AAA568518324}"/>
                </a:ext>
              </a:extLst>
            </p:cNvPr>
            <p:cNvGrpSpPr/>
            <p:nvPr/>
          </p:nvGrpSpPr>
          <p:grpSpPr>
            <a:xfrm>
              <a:off x="2652702" y="3539873"/>
              <a:ext cx="3308923" cy="1217282"/>
              <a:chOff x="2652702" y="3539873"/>
              <a:chExt cx="3308923" cy="1217282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ACEECB9A-DB56-4162-B937-BFE7B8A8C348}"/>
                  </a:ext>
                </a:extLst>
              </p:cNvPr>
              <p:cNvSpPr/>
              <p:nvPr/>
            </p:nvSpPr>
            <p:spPr>
              <a:xfrm>
                <a:off x="3087516" y="3539873"/>
                <a:ext cx="928340" cy="928340"/>
              </a:xfrm>
              <a:prstGeom prst="ellipse">
                <a:avLst/>
              </a:prstGeom>
              <a:solidFill>
                <a:srgbClr val="00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400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311888A-19E4-4796-83EB-A8B1D8263636}"/>
                  </a:ext>
                </a:extLst>
              </p:cNvPr>
              <p:cNvSpPr txBox="1"/>
              <p:nvPr/>
            </p:nvSpPr>
            <p:spPr>
              <a:xfrm>
                <a:off x="2652702" y="4478398"/>
                <a:ext cx="1795658" cy="278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AU" sz="2400" dirty="0">
                    <a:latin typeface="Corbel" panose="020B0503020204020204" pitchFamily="34" charset="0"/>
                  </a:rPr>
                  <a:t>Wikipedia-integration</a:t>
                </a: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F0B4E1A-3511-4883-8748-4A70619D9B2B}"/>
                  </a:ext>
                </a:extLst>
              </p:cNvPr>
              <p:cNvSpPr/>
              <p:nvPr/>
            </p:nvSpPr>
            <p:spPr>
              <a:xfrm>
                <a:off x="3257023" y="3827549"/>
                <a:ext cx="589326" cy="390476"/>
              </a:xfrm>
              <a:custGeom>
                <a:avLst/>
                <a:gdLst/>
                <a:ahLst/>
                <a:cxnLst/>
                <a:rect l="0" t="0" r="0" b="0"/>
                <a:pathLst>
                  <a:path w="785768" h="520634">
                    <a:moveTo>
                      <a:pt x="73594" y="97850"/>
                    </a:moveTo>
                    <a:cubicBezTo>
                      <a:pt x="55986" y="68236"/>
                      <a:pt x="25537" y="38961"/>
                      <a:pt x="3559" y="30517"/>
                    </a:cubicBezTo>
                    <a:lnTo>
                      <a:pt x="16" y="29156"/>
                    </a:lnTo>
                    <a:lnTo>
                      <a:pt x="16" y="14897"/>
                    </a:lnTo>
                    <a:lnTo>
                      <a:pt x="16" y="16"/>
                    </a:lnTo>
                    <a:lnTo>
                      <a:pt x="201922" y="16"/>
                    </a:lnTo>
                    <a:lnTo>
                      <a:pt x="201922" y="27383"/>
                    </a:lnTo>
                    <a:cubicBezTo>
                      <a:pt x="175531" y="30664"/>
                      <a:pt x="143718" y="43563"/>
                      <a:pt x="152534" y="73147"/>
                    </a:cubicBezTo>
                    <a:cubicBezTo>
                      <a:pt x="202848" y="184312"/>
                      <a:pt x="248630" y="297476"/>
                      <a:pt x="298303" y="408922"/>
                    </a:cubicBezTo>
                    <a:lnTo>
                      <a:pt x="383562" y="249496"/>
                    </a:lnTo>
                    <a:cubicBezTo>
                      <a:pt x="350571" y="181918"/>
                      <a:pt x="326537" y="113556"/>
                      <a:pt x="290421" y="47258"/>
                    </a:cubicBezTo>
                    <a:cubicBezTo>
                      <a:pt x="278646" y="28167"/>
                      <a:pt x="246804" y="27634"/>
                      <a:pt x="224252" y="26896"/>
                    </a:cubicBezTo>
                    <a:lnTo>
                      <a:pt x="224252" y="16"/>
                    </a:lnTo>
                    <a:lnTo>
                      <a:pt x="413506" y="16"/>
                    </a:lnTo>
                    <a:lnTo>
                      <a:pt x="413506" y="26640"/>
                    </a:lnTo>
                    <a:cubicBezTo>
                      <a:pt x="396501" y="28990"/>
                      <a:pt x="376455" y="33031"/>
                      <a:pt x="378729" y="53640"/>
                    </a:cubicBezTo>
                    <a:lnTo>
                      <a:pt x="432268" y="172050"/>
                    </a:lnTo>
                    <a:cubicBezTo>
                      <a:pt x="449887" y="134463"/>
                      <a:pt x="469470" y="97672"/>
                      <a:pt x="485012" y="59149"/>
                    </a:cubicBezTo>
                    <a:cubicBezTo>
                      <a:pt x="492062" y="28647"/>
                      <a:pt x="457748" y="27130"/>
                      <a:pt x="435864" y="26281"/>
                    </a:cubicBezTo>
                    <a:lnTo>
                      <a:pt x="435864" y="16"/>
                    </a:lnTo>
                    <a:lnTo>
                      <a:pt x="604042" y="16"/>
                    </a:lnTo>
                    <a:lnTo>
                      <a:pt x="604042" y="26210"/>
                    </a:lnTo>
                    <a:cubicBezTo>
                      <a:pt x="579405" y="27952"/>
                      <a:pt x="556093" y="35059"/>
                      <a:pt x="542506" y="53275"/>
                    </a:cubicBezTo>
                    <a:cubicBezTo>
                      <a:pt x="509470" y="104342"/>
                      <a:pt x="484970" y="162289"/>
                      <a:pt x="459239" y="217756"/>
                    </a:cubicBezTo>
                    <a:cubicBezTo>
                      <a:pt x="484658" y="277873"/>
                      <a:pt x="511158" y="337909"/>
                      <a:pt x="537139" y="393028"/>
                    </a:cubicBezTo>
                    <a:lnTo>
                      <a:pt x="680807" y="61643"/>
                    </a:lnTo>
                    <a:cubicBezTo>
                      <a:pt x="671114" y="39799"/>
                      <a:pt x="649165" y="32084"/>
                      <a:pt x="627624" y="27086"/>
                    </a:cubicBezTo>
                    <a:lnTo>
                      <a:pt x="627624" y="17"/>
                    </a:lnTo>
                    <a:lnTo>
                      <a:pt x="785837" y="17"/>
                    </a:lnTo>
                    <a:lnTo>
                      <a:pt x="785837" y="27628"/>
                    </a:lnTo>
                    <a:cubicBezTo>
                      <a:pt x="778737" y="28732"/>
                      <a:pt x="771939" y="30921"/>
                      <a:pt x="765370" y="33789"/>
                    </a:cubicBezTo>
                    <a:cubicBezTo>
                      <a:pt x="752911" y="39571"/>
                      <a:pt x="741145" y="51046"/>
                      <a:pt x="733251" y="65109"/>
                    </a:cubicBezTo>
                    <a:lnTo>
                      <a:pt x="535112" y="520980"/>
                    </a:lnTo>
                    <a:lnTo>
                      <a:pt x="502039" y="520980"/>
                    </a:lnTo>
                    <a:lnTo>
                      <a:pt x="407833" y="299103"/>
                    </a:lnTo>
                    <a:lnTo>
                      <a:pt x="293478" y="520961"/>
                    </a:lnTo>
                    <a:lnTo>
                      <a:pt x="259145" y="520966"/>
                    </a:lnTo>
                    <a:cubicBezTo>
                      <a:pt x="192333" y="381798"/>
                      <a:pt x="143995" y="235344"/>
                      <a:pt x="73594" y="97850"/>
                    </a:cubicBezTo>
                    <a:close/>
                  </a:path>
                </a:pathLst>
              </a:custGeom>
              <a:solidFill>
                <a:schemeClr val="bg1"/>
              </a:solidFill>
              <a:ln w="454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AF8F42B-DC36-4E53-854A-6B9F0160AF70}"/>
                  </a:ext>
                </a:extLst>
              </p:cNvPr>
              <p:cNvSpPr txBox="1"/>
              <p:nvPr/>
            </p:nvSpPr>
            <p:spPr>
              <a:xfrm>
                <a:off x="4073048" y="3657795"/>
                <a:ext cx="1888577" cy="724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400" dirty="0">
                    <a:latin typeface="Corbel" panose="020B0503020204020204" pitchFamily="34" charset="0"/>
                  </a:rPr>
                  <a:t>Highly accessed</a:t>
                </a:r>
              </a:p>
              <a:p>
                <a:r>
                  <a:rPr lang="en-AU" sz="2400" dirty="0">
                    <a:latin typeface="Corbel" panose="020B0503020204020204" pitchFamily="34" charset="0"/>
                  </a:rPr>
                  <a:t>Broad readership</a:t>
                </a:r>
              </a:p>
              <a:p>
                <a:r>
                  <a:rPr lang="en-AU" sz="2400" dirty="0">
                    <a:latin typeface="Corbel" panose="020B0503020204020204" pitchFamily="34" charset="0"/>
                  </a:rPr>
                  <a:t>Editable and updatable</a:t>
                </a:r>
              </a:p>
            </p:txBody>
          </p: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AEAF5523-3B0B-4874-BE24-A3D2C12BA1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3660" y="3710398"/>
                <a:ext cx="0" cy="582996"/>
              </a:xfrm>
              <a:prstGeom prst="line">
                <a:avLst/>
              </a:prstGeom>
              <a:ln w="76200">
                <a:solidFill>
                  <a:srgbClr val="6F99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0E4F4A1-6464-42F3-A050-C988FAC09A30}"/>
              </a:ext>
            </a:extLst>
          </p:cNvPr>
          <p:cNvGrpSpPr/>
          <p:nvPr/>
        </p:nvGrpSpPr>
        <p:grpSpPr>
          <a:xfrm>
            <a:off x="6627848" y="2069327"/>
            <a:ext cx="1584451" cy="1732658"/>
            <a:chOff x="3514654" y="2244555"/>
            <a:chExt cx="931946" cy="1019119"/>
          </a:xfrm>
        </p:grpSpPr>
        <p:sp>
          <p:nvSpPr>
            <p:cNvPr id="123" name="Arrow: Right 122">
              <a:extLst>
                <a:ext uri="{FF2B5EF4-FFF2-40B4-BE49-F238E27FC236}">
                  <a16:creationId xmlns:a16="http://schemas.microsoft.com/office/drawing/2014/main" id="{F9971A27-9067-4419-9232-E756CE293628}"/>
                </a:ext>
              </a:extLst>
            </p:cNvPr>
            <p:cNvSpPr/>
            <p:nvPr/>
          </p:nvSpPr>
          <p:spPr>
            <a:xfrm rot="19800000">
              <a:off x="3520247" y="2586175"/>
              <a:ext cx="567000" cy="124903"/>
            </a:xfrm>
            <a:prstGeom prst="rightArrow">
              <a:avLst>
                <a:gd name="adj1" fmla="val 100000"/>
                <a:gd name="adj2" fmla="val 47290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124" name="Arrow: Right 123">
              <a:extLst>
                <a:ext uri="{FF2B5EF4-FFF2-40B4-BE49-F238E27FC236}">
                  <a16:creationId xmlns:a16="http://schemas.microsoft.com/office/drawing/2014/main" id="{B61E71C7-A48C-4A7C-A0ED-2D69D1335537}"/>
                </a:ext>
              </a:extLst>
            </p:cNvPr>
            <p:cNvSpPr/>
            <p:nvPr/>
          </p:nvSpPr>
          <p:spPr>
            <a:xfrm rot="1800000" flipV="1">
              <a:off x="3514654" y="2877330"/>
              <a:ext cx="567000" cy="124903"/>
            </a:xfrm>
            <a:prstGeom prst="rightArrow">
              <a:avLst>
                <a:gd name="adj1" fmla="val 100000"/>
                <a:gd name="adj2" fmla="val 47290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125" name="Arrow: Right 124">
              <a:extLst>
                <a:ext uri="{FF2B5EF4-FFF2-40B4-BE49-F238E27FC236}">
                  <a16:creationId xmlns:a16="http://schemas.microsoft.com/office/drawing/2014/main" id="{0625F183-8225-4EB5-AB26-DD911A50A6AA}"/>
                </a:ext>
              </a:extLst>
            </p:cNvPr>
            <p:cNvSpPr/>
            <p:nvPr/>
          </p:nvSpPr>
          <p:spPr>
            <a:xfrm>
              <a:off x="3546300" y="2733126"/>
              <a:ext cx="567000" cy="124903"/>
            </a:xfrm>
            <a:prstGeom prst="rightArrow">
              <a:avLst>
                <a:gd name="adj1" fmla="val 100000"/>
                <a:gd name="adj2" fmla="val 47290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07A3B6D3-EB28-4B01-8AF7-B84A3359B8BF}"/>
                </a:ext>
              </a:extLst>
            </p:cNvPr>
            <p:cNvGrpSpPr/>
            <p:nvPr/>
          </p:nvGrpSpPr>
          <p:grpSpPr>
            <a:xfrm>
              <a:off x="4070322" y="2244555"/>
              <a:ext cx="311381" cy="358049"/>
              <a:chOff x="5355519" y="1848987"/>
              <a:chExt cx="401819" cy="462042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0D3331E-85B0-4629-B048-F129AE4CAEB8}"/>
                  </a:ext>
                </a:extLst>
              </p:cNvPr>
              <p:cNvSpPr/>
              <p:nvPr/>
            </p:nvSpPr>
            <p:spPr>
              <a:xfrm>
                <a:off x="5355519" y="1898949"/>
                <a:ext cx="334815" cy="412080"/>
              </a:xfrm>
              <a:custGeom>
                <a:avLst/>
                <a:gdLst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73863 w 480111"/>
                  <a:gd name="connsiteY15" fmla="*/ 480111 h 590906"/>
                  <a:gd name="connsiteX16" fmla="*/ 406248 w 480111"/>
                  <a:gd name="connsiteY16" fmla="*/ 480111 h 590906"/>
                  <a:gd name="connsiteX17" fmla="*/ 73863 w 480111"/>
                  <a:gd name="connsiteY17" fmla="*/ 443180 h 590906"/>
                  <a:gd name="connsiteX18" fmla="*/ 73863 w 480111"/>
                  <a:gd name="connsiteY18" fmla="*/ 480111 h 590906"/>
                  <a:gd name="connsiteX19" fmla="*/ 221590 w 480111"/>
                  <a:gd name="connsiteY19" fmla="*/ 147726 h 590906"/>
                  <a:gd name="connsiteX20" fmla="*/ 73863 w 480111"/>
                  <a:gd name="connsiteY20" fmla="*/ 147726 h 590906"/>
                  <a:gd name="connsiteX21" fmla="*/ 73863 w 480111"/>
                  <a:gd name="connsiteY21" fmla="*/ 184658 h 590906"/>
                  <a:gd name="connsiteX22" fmla="*/ 221590 w 480111"/>
                  <a:gd name="connsiteY22" fmla="*/ 184658 h 590906"/>
                  <a:gd name="connsiteX23" fmla="*/ 221590 w 480111"/>
                  <a:gd name="connsiteY23" fmla="*/ 147726 h 590906"/>
                  <a:gd name="connsiteX24" fmla="*/ 221590 w 480111"/>
                  <a:gd name="connsiteY24" fmla="*/ 221590 h 590906"/>
                  <a:gd name="connsiteX25" fmla="*/ 73863 w 480111"/>
                  <a:gd name="connsiteY25" fmla="*/ 221590 h 590906"/>
                  <a:gd name="connsiteX26" fmla="*/ 73863 w 480111"/>
                  <a:gd name="connsiteY26" fmla="*/ 258521 h 590906"/>
                  <a:gd name="connsiteX27" fmla="*/ 221590 w 480111"/>
                  <a:gd name="connsiteY27" fmla="*/ 258521 h 590906"/>
                  <a:gd name="connsiteX28" fmla="*/ 221590 w 480111"/>
                  <a:gd name="connsiteY28" fmla="*/ 221590 h 590906"/>
                  <a:gd name="connsiteX29" fmla="*/ 221590 w 480111"/>
                  <a:gd name="connsiteY29" fmla="*/ 73863 h 590906"/>
                  <a:gd name="connsiteX30" fmla="*/ 73863 w 480111"/>
                  <a:gd name="connsiteY30" fmla="*/ 73863 h 590906"/>
                  <a:gd name="connsiteX31" fmla="*/ 73863 w 480111"/>
                  <a:gd name="connsiteY31" fmla="*/ 110795 h 590906"/>
                  <a:gd name="connsiteX32" fmla="*/ 221590 w 480111"/>
                  <a:gd name="connsiteY32" fmla="*/ 110795 h 590906"/>
                  <a:gd name="connsiteX33" fmla="*/ 221590 w 480111"/>
                  <a:gd name="connsiteY33" fmla="*/ 73863 h 590906"/>
                  <a:gd name="connsiteX34" fmla="*/ 0 w 480111"/>
                  <a:gd name="connsiteY34" fmla="*/ 0 h 590906"/>
                  <a:gd name="connsiteX35" fmla="*/ 480111 w 480111"/>
                  <a:gd name="connsiteY35" fmla="*/ 0 h 590906"/>
                  <a:gd name="connsiteX36" fmla="*/ 480111 w 480111"/>
                  <a:gd name="connsiteY36" fmla="*/ 590906 h 590906"/>
                  <a:gd name="connsiteX37" fmla="*/ 110795 w 480111"/>
                  <a:gd name="connsiteY37" fmla="*/ 590906 h 590906"/>
                  <a:gd name="connsiteX38" fmla="*/ 0 w 480111"/>
                  <a:gd name="connsiteY38" fmla="*/ 480111 h 590906"/>
                  <a:gd name="connsiteX39" fmla="*/ 0 w 480111"/>
                  <a:gd name="connsiteY39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73863 w 480111"/>
                  <a:gd name="connsiteY15" fmla="*/ 480111 h 590906"/>
                  <a:gd name="connsiteX16" fmla="*/ 73863 w 480111"/>
                  <a:gd name="connsiteY16" fmla="*/ 443180 h 590906"/>
                  <a:gd name="connsiteX17" fmla="*/ 73863 w 480111"/>
                  <a:gd name="connsiteY17" fmla="*/ 480111 h 590906"/>
                  <a:gd name="connsiteX18" fmla="*/ 221590 w 480111"/>
                  <a:gd name="connsiteY18" fmla="*/ 147726 h 590906"/>
                  <a:gd name="connsiteX19" fmla="*/ 73863 w 480111"/>
                  <a:gd name="connsiteY19" fmla="*/ 147726 h 590906"/>
                  <a:gd name="connsiteX20" fmla="*/ 73863 w 480111"/>
                  <a:gd name="connsiteY20" fmla="*/ 184658 h 590906"/>
                  <a:gd name="connsiteX21" fmla="*/ 221590 w 480111"/>
                  <a:gd name="connsiteY21" fmla="*/ 184658 h 590906"/>
                  <a:gd name="connsiteX22" fmla="*/ 221590 w 480111"/>
                  <a:gd name="connsiteY22" fmla="*/ 147726 h 590906"/>
                  <a:gd name="connsiteX23" fmla="*/ 221590 w 480111"/>
                  <a:gd name="connsiteY23" fmla="*/ 221590 h 590906"/>
                  <a:gd name="connsiteX24" fmla="*/ 73863 w 480111"/>
                  <a:gd name="connsiteY24" fmla="*/ 221590 h 590906"/>
                  <a:gd name="connsiteX25" fmla="*/ 73863 w 480111"/>
                  <a:gd name="connsiteY25" fmla="*/ 258521 h 590906"/>
                  <a:gd name="connsiteX26" fmla="*/ 221590 w 480111"/>
                  <a:gd name="connsiteY26" fmla="*/ 258521 h 590906"/>
                  <a:gd name="connsiteX27" fmla="*/ 221590 w 480111"/>
                  <a:gd name="connsiteY27" fmla="*/ 221590 h 590906"/>
                  <a:gd name="connsiteX28" fmla="*/ 221590 w 480111"/>
                  <a:gd name="connsiteY28" fmla="*/ 73863 h 590906"/>
                  <a:gd name="connsiteX29" fmla="*/ 73863 w 480111"/>
                  <a:gd name="connsiteY29" fmla="*/ 73863 h 590906"/>
                  <a:gd name="connsiteX30" fmla="*/ 73863 w 480111"/>
                  <a:gd name="connsiteY30" fmla="*/ 110795 h 590906"/>
                  <a:gd name="connsiteX31" fmla="*/ 221590 w 480111"/>
                  <a:gd name="connsiteY31" fmla="*/ 110795 h 590906"/>
                  <a:gd name="connsiteX32" fmla="*/ 221590 w 480111"/>
                  <a:gd name="connsiteY32" fmla="*/ 73863 h 590906"/>
                  <a:gd name="connsiteX33" fmla="*/ 0 w 480111"/>
                  <a:gd name="connsiteY33" fmla="*/ 0 h 590906"/>
                  <a:gd name="connsiteX34" fmla="*/ 480111 w 480111"/>
                  <a:gd name="connsiteY34" fmla="*/ 0 h 590906"/>
                  <a:gd name="connsiteX35" fmla="*/ 480111 w 480111"/>
                  <a:gd name="connsiteY35" fmla="*/ 590906 h 590906"/>
                  <a:gd name="connsiteX36" fmla="*/ 110795 w 480111"/>
                  <a:gd name="connsiteY36" fmla="*/ 590906 h 590906"/>
                  <a:gd name="connsiteX37" fmla="*/ 0 w 480111"/>
                  <a:gd name="connsiteY37" fmla="*/ 480111 h 590906"/>
                  <a:gd name="connsiteX38" fmla="*/ 0 w 480111"/>
                  <a:gd name="connsiteY38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221590 w 480111"/>
                  <a:gd name="connsiteY15" fmla="*/ 147726 h 590906"/>
                  <a:gd name="connsiteX16" fmla="*/ 73863 w 480111"/>
                  <a:gd name="connsiteY16" fmla="*/ 147726 h 590906"/>
                  <a:gd name="connsiteX17" fmla="*/ 73863 w 480111"/>
                  <a:gd name="connsiteY17" fmla="*/ 184658 h 590906"/>
                  <a:gd name="connsiteX18" fmla="*/ 221590 w 480111"/>
                  <a:gd name="connsiteY18" fmla="*/ 184658 h 590906"/>
                  <a:gd name="connsiteX19" fmla="*/ 221590 w 480111"/>
                  <a:gd name="connsiteY19" fmla="*/ 147726 h 590906"/>
                  <a:gd name="connsiteX20" fmla="*/ 221590 w 480111"/>
                  <a:gd name="connsiteY20" fmla="*/ 221590 h 590906"/>
                  <a:gd name="connsiteX21" fmla="*/ 73863 w 480111"/>
                  <a:gd name="connsiteY21" fmla="*/ 221590 h 590906"/>
                  <a:gd name="connsiteX22" fmla="*/ 73863 w 480111"/>
                  <a:gd name="connsiteY22" fmla="*/ 258521 h 590906"/>
                  <a:gd name="connsiteX23" fmla="*/ 221590 w 480111"/>
                  <a:gd name="connsiteY23" fmla="*/ 258521 h 590906"/>
                  <a:gd name="connsiteX24" fmla="*/ 221590 w 480111"/>
                  <a:gd name="connsiteY24" fmla="*/ 221590 h 590906"/>
                  <a:gd name="connsiteX25" fmla="*/ 221590 w 480111"/>
                  <a:gd name="connsiteY25" fmla="*/ 73863 h 590906"/>
                  <a:gd name="connsiteX26" fmla="*/ 73863 w 480111"/>
                  <a:gd name="connsiteY26" fmla="*/ 73863 h 590906"/>
                  <a:gd name="connsiteX27" fmla="*/ 73863 w 480111"/>
                  <a:gd name="connsiteY27" fmla="*/ 110795 h 590906"/>
                  <a:gd name="connsiteX28" fmla="*/ 221590 w 480111"/>
                  <a:gd name="connsiteY28" fmla="*/ 110795 h 590906"/>
                  <a:gd name="connsiteX29" fmla="*/ 221590 w 480111"/>
                  <a:gd name="connsiteY29" fmla="*/ 73863 h 590906"/>
                  <a:gd name="connsiteX30" fmla="*/ 0 w 480111"/>
                  <a:gd name="connsiteY30" fmla="*/ 0 h 590906"/>
                  <a:gd name="connsiteX31" fmla="*/ 480111 w 480111"/>
                  <a:gd name="connsiteY31" fmla="*/ 0 h 590906"/>
                  <a:gd name="connsiteX32" fmla="*/ 480111 w 480111"/>
                  <a:gd name="connsiteY32" fmla="*/ 590906 h 590906"/>
                  <a:gd name="connsiteX33" fmla="*/ 110795 w 480111"/>
                  <a:gd name="connsiteY33" fmla="*/ 590906 h 590906"/>
                  <a:gd name="connsiteX34" fmla="*/ 0 w 480111"/>
                  <a:gd name="connsiteY34" fmla="*/ 480111 h 590906"/>
                  <a:gd name="connsiteX35" fmla="*/ 0 w 480111"/>
                  <a:gd name="connsiteY35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369316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221590 w 480111"/>
                  <a:gd name="connsiteY14" fmla="*/ 147726 h 590906"/>
                  <a:gd name="connsiteX15" fmla="*/ 73863 w 480111"/>
                  <a:gd name="connsiteY15" fmla="*/ 147726 h 590906"/>
                  <a:gd name="connsiteX16" fmla="*/ 73863 w 480111"/>
                  <a:gd name="connsiteY16" fmla="*/ 184658 h 590906"/>
                  <a:gd name="connsiteX17" fmla="*/ 221590 w 480111"/>
                  <a:gd name="connsiteY17" fmla="*/ 184658 h 590906"/>
                  <a:gd name="connsiteX18" fmla="*/ 221590 w 480111"/>
                  <a:gd name="connsiteY18" fmla="*/ 147726 h 590906"/>
                  <a:gd name="connsiteX19" fmla="*/ 221590 w 480111"/>
                  <a:gd name="connsiteY19" fmla="*/ 221590 h 590906"/>
                  <a:gd name="connsiteX20" fmla="*/ 73863 w 480111"/>
                  <a:gd name="connsiteY20" fmla="*/ 221590 h 590906"/>
                  <a:gd name="connsiteX21" fmla="*/ 73863 w 480111"/>
                  <a:gd name="connsiteY21" fmla="*/ 258521 h 590906"/>
                  <a:gd name="connsiteX22" fmla="*/ 221590 w 480111"/>
                  <a:gd name="connsiteY22" fmla="*/ 258521 h 590906"/>
                  <a:gd name="connsiteX23" fmla="*/ 221590 w 480111"/>
                  <a:gd name="connsiteY23" fmla="*/ 221590 h 590906"/>
                  <a:gd name="connsiteX24" fmla="*/ 221590 w 480111"/>
                  <a:gd name="connsiteY24" fmla="*/ 73863 h 590906"/>
                  <a:gd name="connsiteX25" fmla="*/ 73863 w 480111"/>
                  <a:gd name="connsiteY25" fmla="*/ 73863 h 590906"/>
                  <a:gd name="connsiteX26" fmla="*/ 73863 w 480111"/>
                  <a:gd name="connsiteY26" fmla="*/ 110795 h 590906"/>
                  <a:gd name="connsiteX27" fmla="*/ 221590 w 480111"/>
                  <a:gd name="connsiteY27" fmla="*/ 110795 h 590906"/>
                  <a:gd name="connsiteX28" fmla="*/ 221590 w 480111"/>
                  <a:gd name="connsiteY28" fmla="*/ 73863 h 590906"/>
                  <a:gd name="connsiteX29" fmla="*/ 0 w 480111"/>
                  <a:gd name="connsiteY29" fmla="*/ 0 h 590906"/>
                  <a:gd name="connsiteX30" fmla="*/ 480111 w 480111"/>
                  <a:gd name="connsiteY30" fmla="*/ 0 h 590906"/>
                  <a:gd name="connsiteX31" fmla="*/ 480111 w 480111"/>
                  <a:gd name="connsiteY31" fmla="*/ 590906 h 590906"/>
                  <a:gd name="connsiteX32" fmla="*/ 110795 w 480111"/>
                  <a:gd name="connsiteY32" fmla="*/ 590906 h 590906"/>
                  <a:gd name="connsiteX33" fmla="*/ 0 w 480111"/>
                  <a:gd name="connsiteY33" fmla="*/ 480111 h 590906"/>
                  <a:gd name="connsiteX34" fmla="*/ 0 w 480111"/>
                  <a:gd name="connsiteY34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406248 w 480111"/>
                  <a:gd name="connsiteY10" fmla="*/ 369316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221590 w 480111"/>
                  <a:gd name="connsiteY13" fmla="*/ 147726 h 590906"/>
                  <a:gd name="connsiteX14" fmla="*/ 73863 w 480111"/>
                  <a:gd name="connsiteY14" fmla="*/ 147726 h 590906"/>
                  <a:gd name="connsiteX15" fmla="*/ 73863 w 480111"/>
                  <a:gd name="connsiteY15" fmla="*/ 184658 h 590906"/>
                  <a:gd name="connsiteX16" fmla="*/ 221590 w 480111"/>
                  <a:gd name="connsiteY16" fmla="*/ 184658 h 590906"/>
                  <a:gd name="connsiteX17" fmla="*/ 221590 w 480111"/>
                  <a:gd name="connsiteY17" fmla="*/ 147726 h 590906"/>
                  <a:gd name="connsiteX18" fmla="*/ 221590 w 480111"/>
                  <a:gd name="connsiteY18" fmla="*/ 221590 h 590906"/>
                  <a:gd name="connsiteX19" fmla="*/ 73863 w 480111"/>
                  <a:gd name="connsiteY19" fmla="*/ 221590 h 590906"/>
                  <a:gd name="connsiteX20" fmla="*/ 73863 w 480111"/>
                  <a:gd name="connsiteY20" fmla="*/ 258521 h 590906"/>
                  <a:gd name="connsiteX21" fmla="*/ 221590 w 480111"/>
                  <a:gd name="connsiteY21" fmla="*/ 258521 h 590906"/>
                  <a:gd name="connsiteX22" fmla="*/ 221590 w 480111"/>
                  <a:gd name="connsiteY22" fmla="*/ 221590 h 590906"/>
                  <a:gd name="connsiteX23" fmla="*/ 221590 w 480111"/>
                  <a:gd name="connsiteY23" fmla="*/ 73863 h 590906"/>
                  <a:gd name="connsiteX24" fmla="*/ 73863 w 480111"/>
                  <a:gd name="connsiteY24" fmla="*/ 73863 h 590906"/>
                  <a:gd name="connsiteX25" fmla="*/ 73863 w 480111"/>
                  <a:gd name="connsiteY25" fmla="*/ 110795 h 590906"/>
                  <a:gd name="connsiteX26" fmla="*/ 221590 w 480111"/>
                  <a:gd name="connsiteY26" fmla="*/ 110795 h 590906"/>
                  <a:gd name="connsiteX27" fmla="*/ 221590 w 480111"/>
                  <a:gd name="connsiteY27" fmla="*/ 73863 h 590906"/>
                  <a:gd name="connsiteX28" fmla="*/ 0 w 480111"/>
                  <a:gd name="connsiteY28" fmla="*/ 0 h 590906"/>
                  <a:gd name="connsiteX29" fmla="*/ 480111 w 480111"/>
                  <a:gd name="connsiteY29" fmla="*/ 0 h 590906"/>
                  <a:gd name="connsiteX30" fmla="*/ 480111 w 480111"/>
                  <a:gd name="connsiteY30" fmla="*/ 590906 h 590906"/>
                  <a:gd name="connsiteX31" fmla="*/ 110795 w 480111"/>
                  <a:gd name="connsiteY31" fmla="*/ 590906 h 590906"/>
                  <a:gd name="connsiteX32" fmla="*/ 0 w 480111"/>
                  <a:gd name="connsiteY32" fmla="*/ 480111 h 590906"/>
                  <a:gd name="connsiteX33" fmla="*/ 0 w 480111"/>
                  <a:gd name="connsiteY33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221590 w 480111"/>
                  <a:gd name="connsiteY10" fmla="*/ 147726 h 590906"/>
                  <a:gd name="connsiteX11" fmla="*/ 73863 w 480111"/>
                  <a:gd name="connsiteY11" fmla="*/ 147726 h 590906"/>
                  <a:gd name="connsiteX12" fmla="*/ 73863 w 480111"/>
                  <a:gd name="connsiteY12" fmla="*/ 184658 h 590906"/>
                  <a:gd name="connsiteX13" fmla="*/ 221590 w 480111"/>
                  <a:gd name="connsiteY13" fmla="*/ 184658 h 590906"/>
                  <a:gd name="connsiteX14" fmla="*/ 221590 w 480111"/>
                  <a:gd name="connsiteY14" fmla="*/ 147726 h 590906"/>
                  <a:gd name="connsiteX15" fmla="*/ 221590 w 480111"/>
                  <a:gd name="connsiteY15" fmla="*/ 221590 h 590906"/>
                  <a:gd name="connsiteX16" fmla="*/ 73863 w 480111"/>
                  <a:gd name="connsiteY16" fmla="*/ 221590 h 590906"/>
                  <a:gd name="connsiteX17" fmla="*/ 73863 w 480111"/>
                  <a:gd name="connsiteY17" fmla="*/ 258521 h 590906"/>
                  <a:gd name="connsiteX18" fmla="*/ 221590 w 480111"/>
                  <a:gd name="connsiteY18" fmla="*/ 258521 h 590906"/>
                  <a:gd name="connsiteX19" fmla="*/ 221590 w 480111"/>
                  <a:gd name="connsiteY19" fmla="*/ 221590 h 590906"/>
                  <a:gd name="connsiteX20" fmla="*/ 221590 w 480111"/>
                  <a:gd name="connsiteY20" fmla="*/ 73863 h 590906"/>
                  <a:gd name="connsiteX21" fmla="*/ 73863 w 480111"/>
                  <a:gd name="connsiteY21" fmla="*/ 73863 h 590906"/>
                  <a:gd name="connsiteX22" fmla="*/ 73863 w 480111"/>
                  <a:gd name="connsiteY22" fmla="*/ 110795 h 590906"/>
                  <a:gd name="connsiteX23" fmla="*/ 221590 w 480111"/>
                  <a:gd name="connsiteY23" fmla="*/ 110795 h 590906"/>
                  <a:gd name="connsiteX24" fmla="*/ 221590 w 480111"/>
                  <a:gd name="connsiteY24" fmla="*/ 73863 h 590906"/>
                  <a:gd name="connsiteX25" fmla="*/ 0 w 480111"/>
                  <a:gd name="connsiteY25" fmla="*/ 0 h 590906"/>
                  <a:gd name="connsiteX26" fmla="*/ 480111 w 480111"/>
                  <a:gd name="connsiteY26" fmla="*/ 0 h 590906"/>
                  <a:gd name="connsiteX27" fmla="*/ 480111 w 480111"/>
                  <a:gd name="connsiteY27" fmla="*/ 590906 h 590906"/>
                  <a:gd name="connsiteX28" fmla="*/ 110795 w 480111"/>
                  <a:gd name="connsiteY28" fmla="*/ 590906 h 590906"/>
                  <a:gd name="connsiteX29" fmla="*/ 0 w 480111"/>
                  <a:gd name="connsiteY29" fmla="*/ 480111 h 590906"/>
                  <a:gd name="connsiteX30" fmla="*/ 0 w 480111"/>
                  <a:gd name="connsiteY30" fmla="*/ 0 h 590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80111" h="590906">
                    <a:moveTo>
                      <a:pt x="258521" y="258521"/>
                    </a:moveTo>
                    <a:lnTo>
                      <a:pt x="406248" y="258521"/>
                    </a:lnTo>
                    <a:lnTo>
                      <a:pt x="406248" y="73863"/>
                    </a:lnTo>
                    <a:lnTo>
                      <a:pt x="258521" y="73863"/>
                    </a:lnTo>
                    <a:lnTo>
                      <a:pt x="258521" y="258521"/>
                    </a:lnTo>
                    <a:close/>
                    <a:moveTo>
                      <a:pt x="73863" y="332385"/>
                    </a:moveTo>
                    <a:lnTo>
                      <a:pt x="406248" y="332385"/>
                    </a:lnTo>
                    <a:lnTo>
                      <a:pt x="406248" y="295453"/>
                    </a:lnTo>
                    <a:lnTo>
                      <a:pt x="73863" y="295453"/>
                    </a:lnTo>
                    <a:lnTo>
                      <a:pt x="73863" y="332385"/>
                    </a:lnTo>
                    <a:close/>
                    <a:moveTo>
                      <a:pt x="221590" y="147726"/>
                    </a:moveTo>
                    <a:lnTo>
                      <a:pt x="73863" y="147726"/>
                    </a:lnTo>
                    <a:lnTo>
                      <a:pt x="73863" y="184658"/>
                    </a:lnTo>
                    <a:lnTo>
                      <a:pt x="221590" y="184658"/>
                    </a:lnTo>
                    <a:lnTo>
                      <a:pt x="221590" y="147726"/>
                    </a:lnTo>
                    <a:close/>
                    <a:moveTo>
                      <a:pt x="221590" y="221590"/>
                    </a:moveTo>
                    <a:lnTo>
                      <a:pt x="73863" y="221590"/>
                    </a:lnTo>
                    <a:lnTo>
                      <a:pt x="73863" y="258521"/>
                    </a:lnTo>
                    <a:lnTo>
                      <a:pt x="221590" y="258521"/>
                    </a:lnTo>
                    <a:lnTo>
                      <a:pt x="221590" y="221590"/>
                    </a:lnTo>
                    <a:close/>
                    <a:moveTo>
                      <a:pt x="221590" y="73863"/>
                    </a:moveTo>
                    <a:lnTo>
                      <a:pt x="73863" y="73863"/>
                    </a:lnTo>
                    <a:lnTo>
                      <a:pt x="73863" y="110795"/>
                    </a:lnTo>
                    <a:lnTo>
                      <a:pt x="221590" y="110795"/>
                    </a:lnTo>
                    <a:lnTo>
                      <a:pt x="221590" y="73863"/>
                    </a:lnTo>
                    <a:close/>
                    <a:moveTo>
                      <a:pt x="0" y="0"/>
                    </a:moveTo>
                    <a:lnTo>
                      <a:pt x="480111" y="0"/>
                    </a:lnTo>
                    <a:lnTo>
                      <a:pt x="480111" y="590906"/>
                    </a:lnTo>
                    <a:lnTo>
                      <a:pt x="110795" y="590906"/>
                    </a:lnTo>
                    <a:cubicBezTo>
                      <a:pt x="48011" y="590906"/>
                      <a:pt x="0" y="542895"/>
                      <a:pt x="0" y="48011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6909" cap="flat">
                <a:noFill/>
                <a:prstDash val="solid"/>
                <a:miter/>
              </a:ln>
            </p:spPr>
            <p:txBody>
              <a:bodyPr lIns="0" tIns="0" rIns="0" bIns="0" anchor="b"/>
              <a:lstStyle/>
              <a:p>
                <a:pPr algn="ctr"/>
                <a:r>
                  <a:rPr lang="en-AU" sz="1400" b="1" dirty="0">
                    <a:solidFill>
                      <a:schemeClr val="bg1"/>
                    </a:solidFill>
                  </a:rPr>
                  <a:t>PDF</a:t>
                </a:r>
              </a:p>
            </p:txBody>
          </p:sp>
          <p:sp>
            <p:nvSpPr>
              <p:cNvPr id="53" name="L-Shape 52">
                <a:extLst>
                  <a:ext uri="{FF2B5EF4-FFF2-40B4-BE49-F238E27FC236}">
                    <a16:creationId xmlns:a16="http://schemas.microsoft.com/office/drawing/2014/main" id="{7DB22F38-E01A-4463-BC91-0D28218FC727}"/>
                  </a:ext>
                </a:extLst>
              </p:cNvPr>
              <p:cNvSpPr/>
              <p:nvPr/>
            </p:nvSpPr>
            <p:spPr>
              <a:xfrm rot="10800000">
                <a:off x="5431449" y="1848987"/>
                <a:ext cx="325889" cy="431285"/>
              </a:xfrm>
              <a:prstGeom prst="corner">
                <a:avLst>
                  <a:gd name="adj1" fmla="val 9081"/>
                  <a:gd name="adj2" fmla="val 13953"/>
                </a:avLst>
              </a:prstGeom>
              <a:solidFill>
                <a:srgbClr val="00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800" dirty="0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9DE54A3-E842-4B81-BC67-0D8F43C4E478}"/>
                </a:ext>
              </a:extLst>
            </p:cNvPr>
            <p:cNvGrpSpPr/>
            <p:nvPr/>
          </p:nvGrpSpPr>
          <p:grpSpPr>
            <a:xfrm>
              <a:off x="4135219" y="2652315"/>
              <a:ext cx="311381" cy="358049"/>
              <a:chOff x="5355519" y="2978458"/>
              <a:chExt cx="401819" cy="462042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6BA5936-26F1-4E55-9EA8-0498E9DF3CAF}"/>
                  </a:ext>
                </a:extLst>
              </p:cNvPr>
              <p:cNvSpPr/>
              <p:nvPr/>
            </p:nvSpPr>
            <p:spPr>
              <a:xfrm>
                <a:off x="5355519" y="3028420"/>
                <a:ext cx="334815" cy="412080"/>
              </a:xfrm>
              <a:custGeom>
                <a:avLst/>
                <a:gdLst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73863 w 480111"/>
                  <a:gd name="connsiteY15" fmla="*/ 480111 h 590906"/>
                  <a:gd name="connsiteX16" fmla="*/ 406248 w 480111"/>
                  <a:gd name="connsiteY16" fmla="*/ 480111 h 590906"/>
                  <a:gd name="connsiteX17" fmla="*/ 73863 w 480111"/>
                  <a:gd name="connsiteY17" fmla="*/ 443180 h 590906"/>
                  <a:gd name="connsiteX18" fmla="*/ 73863 w 480111"/>
                  <a:gd name="connsiteY18" fmla="*/ 480111 h 590906"/>
                  <a:gd name="connsiteX19" fmla="*/ 221590 w 480111"/>
                  <a:gd name="connsiteY19" fmla="*/ 147726 h 590906"/>
                  <a:gd name="connsiteX20" fmla="*/ 73863 w 480111"/>
                  <a:gd name="connsiteY20" fmla="*/ 147726 h 590906"/>
                  <a:gd name="connsiteX21" fmla="*/ 73863 w 480111"/>
                  <a:gd name="connsiteY21" fmla="*/ 184658 h 590906"/>
                  <a:gd name="connsiteX22" fmla="*/ 221590 w 480111"/>
                  <a:gd name="connsiteY22" fmla="*/ 184658 h 590906"/>
                  <a:gd name="connsiteX23" fmla="*/ 221590 w 480111"/>
                  <a:gd name="connsiteY23" fmla="*/ 147726 h 590906"/>
                  <a:gd name="connsiteX24" fmla="*/ 221590 w 480111"/>
                  <a:gd name="connsiteY24" fmla="*/ 221590 h 590906"/>
                  <a:gd name="connsiteX25" fmla="*/ 73863 w 480111"/>
                  <a:gd name="connsiteY25" fmla="*/ 221590 h 590906"/>
                  <a:gd name="connsiteX26" fmla="*/ 73863 w 480111"/>
                  <a:gd name="connsiteY26" fmla="*/ 258521 h 590906"/>
                  <a:gd name="connsiteX27" fmla="*/ 221590 w 480111"/>
                  <a:gd name="connsiteY27" fmla="*/ 258521 h 590906"/>
                  <a:gd name="connsiteX28" fmla="*/ 221590 w 480111"/>
                  <a:gd name="connsiteY28" fmla="*/ 221590 h 590906"/>
                  <a:gd name="connsiteX29" fmla="*/ 221590 w 480111"/>
                  <a:gd name="connsiteY29" fmla="*/ 73863 h 590906"/>
                  <a:gd name="connsiteX30" fmla="*/ 73863 w 480111"/>
                  <a:gd name="connsiteY30" fmla="*/ 73863 h 590906"/>
                  <a:gd name="connsiteX31" fmla="*/ 73863 w 480111"/>
                  <a:gd name="connsiteY31" fmla="*/ 110795 h 590906"/>
                  <a:gd name="connsiteX32" fmla="*/ 221590 w 480111"/>
                  <a:gd name="connsiteY32" fmla="*/ 110795 h 590906"/>
                  <a:gd name="connsiteX33" fmla="*/ 221590 w 480111"/>
                  <a:gd name="connsiteY33" fmla="*/ 73863 h 590906"/>
                  <a:gd name="connsiteX34" fmla="*/ 0 w 480111"/>
                  <a:gd name="connsiteY34" fmla="*/ 0 h 590906"/>
                  <a:gd name="connsiteX35" fmla="*/ 480111 w 480111"/>
                  <a:gd name="connsiteY35" fmla="*/ 0 h 590906"/>
                  <a:gd name="connsiteX36" fmla="*/ 480111 w 480111"/>
                  <a:gd name="connsiteY36" fmla="*/ 590906 h 590906"/>
                  <a:gd name="connsiteX37" fmla="*/ 110795 w 480111"/>
                  <a:gd name="connsiteY37" fmla="*/ 590906 h 590906"/>
                  <a:gd name="connsiteX38" fmla="*/ 0 w 480111"/>
                  <a:gd name="connsiteY38" fmla="*/ 480111 h 590906"/>
                  <a:gd name="connsiteX39" fmla="*/ 0 w 480111"/>
                  <a:gd name="connsiteY39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73863 w 480111"/>
                  <a:gd name="connsiteY15" fmla="*/ 480111 h 590906"/>
                  <a:gd name="connsiteX16" fmla="*/ 73863 w 480111"/>
                  <a:gd name="connsiteY16" fmla="*/ 443180 h 590906"/>
                  <a:gd name="connsiteX17" fmla="*/ 73863 w 480111"/>
                  <a:gd name="connsiteY17" fmla="*/ 480111 h 590906"/>
                  <a:gd name="connsiteX18" fmla="*/ 221590 w 480111"/>
                  <a:gd name="connsiteY18" fmla="*/ 147726 h 590906"/>
                  <a:gd name="connsiteX19" fmla="*/ 73863 w 480111"/>
                  <a:gd name="connsiteY19" fmla="*/ 147726 h 590906"/>
                  <a:gd name="connsiteX20" fmla="*/ 73863 w 480111"/>
                  <a:gd name="connsiteY20" fmla="*/ 184658 h 590906"/>
                  <a:gd name="connsiteX21" fmla="*/ 221590 w 480111"/>
                  <a:gd name="connsiteY21" fmla="*/ 184658 h 590906"/>
                  <a:gd name="connsiteX22" fmla="*/ 221590 w 480111"/>
                  <a:gd name="connsiteY22" fmla="*/ 147726 h 590906"/>
                  <a:gd name="connsiteX23" fmla="*/ 221590 w 480111"/>
                  <a:gd name="connsiteY23" fmla="*/ 221590 h 590906"/>
                  <a:gd name="connsiteX24" fmla="*/ 73863 w 480111"/>
                  <a:gd name="connsiteY24" fmla="*/ 221590 h 590906"/>
                  <a:gd name="connsiteX25" fmla="*/ 73863 w 480111"/>
                  <a:gd name="connsiteY25" fmla="*/ 258521 h 590906"/>
                  <a:gd name="connsiteX26" fmla="*/ 221590 w 480111"/>
                  <a:gd name="connsiteY26" fmla="*/ 258521 h 590906"/>
                  <a:gd name="connsiteX27" fmla="*/ 221590 w 480111"/>
                  <a:gd name="connsiteY27" fmla="*/ 221590 h 590906"/>
                  <a:gd name="connsiteX28" fmla="*/ 221590 w 480111"/>
                  <a:gd name="connsiteY28" fmla="*/ 73863 h 590906"/>
                  <a:gd name="connsiteX29" fmla="*/ 73863 w 480111"/>
                  <a:gd name="connsiteY29" fmla="*/ 73863 h 590906"/>
                  <a:gd name="connsiteX30" fmla="*/ 73863 w 480111"/>
                  <a:gd name="connsiteY30" fmla="*/ 110795 h 590906"/>
                  <a:gd name="connsiteX31" fmla="*/ 221590 w 480111"/>
                  <a:gd name="connsiteY31" fmla="*/ 110795 h 590906"/>
                  <a:gd name="connsiteX32" fmla="*/ 221590 w 480111"/>
                  <a:gd name="connsiteY32" fmla="*/ 73863 h 590906"/>
                  <a:gd name="connsiteX33" fmla="*/ 0 w 480111"/>
                  <a:gd name="connsiteY33" fmla="*/ 0 h 590906"/>
                  <a:gd name="connsiteX34" fmla="*/ 480111 w 480111"/>
                  <a:gd name="connsiteY34" fmla="*/ 0 h 590906"/>
                  <a:gd name="connsiteX35" fmla="*/ 480111 w 480111"/>
                  <a:gd name="connsiteY35" fmla="*/ 590906 h 590906"/>
                  <a:gd name="connsiteX36" fmla="*/ 110795 w 480111"/>
                  <a:gd name="connsiteY36" fmla="*/ 590906 h 590906"/>
                  <a:gd name="connsiteX37" fmla="*/ 0 w 480111"/>
                  <a:gd name="connsiteY37" fmla="*/ 480111 h 590906"/>
                  <a:gd name="connsiteX38" fmla="*/ 0 w 480111"/>
                  <a:gd name="connsiteY38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406248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73863 w 480111"/>
                  <a:gd name="connsiteY14" fmla="*/ 406248 h 590906"/>
                  <a:gd name="connsiteX15" fmla="*/ 221590 w 480111"/>
                  <a:gd name="connsiteY15" fmla="*/ 147726 h 590906"/>
                  <a:gd name="connsiteX16" fmla="*/ 73863 w 480111"/>
                  <a:gd name="connsiteY16" fmla="*/ 147726 h 590906"/>
                  <a:gd name="connsiteX17" fmla="*/ 73863 w 480111"/>
                  <a:gd name="connsiteY17" fmla="*/ 184658 h 590906"/>
                  <a:gd name="connsiteX18" fmla="*/ 221590 w 480111"/>
                  <a:gd name="connsiteY18" fmla="*/ 184658 h 590906"/>
                  <a:gd name="connsiteX19" fmla="*/ 221590 w 480111"/>
                  <a:gd name="connsiteY19" fmla="*/ 147726 h 590906"/>
                  <a:gd name="connsiteX20" fmla="*/ 221590 w 480111"/>
                  <a:gd name="connsiteY20" fmla="*/ 221590 h 590906"/>
                  <a:gd name="connsiteX21" fmla="*/ 73863 w 480111"/>
                  <a:gd name="connsiteY21" fmla="*/ 221590 h 590906"/>
                  <a:gd name="connsiteX22" fmla="*/ 73863 w 480111"/>
                  <a:gd name="connsiteY22" fmla="*/ 258521 h 590906"/>
                  <a:gd name="connsiteX23" fmla="*/ 221590 w 480111"/>
                  <a:gd name="connsiteY23" fmla="*/ 258521 h 590906"/>
                  <a:gd name="connsiteX24" fmla="*/ 221590 w 480111"/>
                  <a:gd name="connsiteY24" fmla="*/ 221590 h 590906"/>
                  <a:gd name="connsiteX25" fmla="*/ 221590 w 480111"/>
                  <a:gd name="connsiteY25" fmla="*/ 73863 h 590906"/>
                  <a:gd name="connsiteX26" fmla="*/ 73863 w 480111"/>
                  <a:gd name="connsiteY26" fmla="*/ 73863 h 590906"/>
                  <a:gd name="connsiteX27" fmla="*/ 73863 w 480111"/>
                  <a:gd name="connsiteY27" fmla="*/ 110795 h 590906"/>
                  <a:gd name="connsiteX28" fmla="*/ 221590 w 480111"/>
                  <a:gd name="connsiteY28" fmla="*/ 110795 h 590906"/>
                  <a:gd name="connsiteX29" fmla="*/ 221590 w 480111"/>
                  <a:gd name="connsiteY29" fmla="*/ 73863 h 590906"/>
                  <a:gd name="connsiteX30" fmla="*/ 0 w 480111"/>
                  <a:gd name="connsiteY30" fmla="*/ 0 h 590906"/>
                  <a:gd name="connsiteX31" fmla="*/ 480111 w 480111"/>
                  <a:gd name="connsiteY31" fmla="*/ 0 h 590906"/>
                  <a:gd name="connsiteX32" fmla="*/ 480111 w 480111"/>
                  <a:gd name="connsiteY32" fmla="*/ 590906 h 590906"/>
                  <a:gd name="connsiteX33" fmla="*/ 110795 w 480111"/>
                  <a:gd name="connsiteY33" fmla="*/ 590906 h 590906"/>
                  <a:gd name="connsiteX34" fmla="*/ 0 w 480111"/>
                  <a:gd name="connsiteY34" fmla="*/ 480111 h 590906"/>
                  <a:gd name="connsiteX35" fmla="*/ 0 w 480111"/>
                  <a:gd name="connsiteY35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73863 w 480111"/>
                  <a:gd name="connsiteY10" fmla="*/ 369316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73863 w 480111"/>
                  <a:gd name="connsiteY13" fmla="*/ 369316 h 590906"/>
                  <a:gd name="connsiteX14" fmla="*/ 221590 w 480111"/>
                  <a:gd name="connsiteY14" fmla="*/ 147726 h 590906"/>
                  <a:gd name="connsiteX15" fmla="*/ 73863 w 480111"/>
                  <a:gd name="connsiteY15" fmla="*/ 147726 h 590906"/>
                  <a:gd name="connsiteX16" fmla="*/ 73863 w 480111"/>
                  <a:gd name="connsiteY16" fmla="*/ 184658 h 590906"/>
                  <a:gd name="connsiteX17" fmla="*/ 221590 w 480111"/>
                  <a:gd name="connsiteY17" fmla="*/ 184658 h 590906"/>
                  <a:gd name="connsiteX18" fmla="*/ 221590 w 480111"/>
                  <a:gd name="connsiteY18" fmla="*/ 147726 h 590906"/>
                  <a:gd name="connsiteX19" fmla="*/ 221590 w 480111"/>
                  <a:gd name="connsiteY19" fmla="*/ 221590 h 590906"/>
                  <a:gd name="connsiteX20" fmla="*/ 73863 w 480111"/>
                  <a:gd name="connsiteY20" fmla="*/ 221590 h 590906"/>
                  <a:gd name="connsiteX21" fmla="*/ 73863 w 480111"/>
                  <a:gd name="connsiteY21" fmla="*/ 258521 h 590906"/>
                  <a:gd name="connsiteX22" fmla="*/ 221590 w 480111"/>
                  <a:gd name="connsiteY22" fmla="*/ 258521 h 590906"/>
                  <a:gd name="connsiteX23" fmla="*/ 221590 w 480111"/>
                  <a:gd name="connsiteY23" fmla="*/ 221590 h 590906"/>
                  <a:gd name="connsiteX24" fmla="*/ 221590 w 480111"/>
                  <a:gd name="connsiteY24" fmla="*/ 73863 h 590906"/>
                  <a:gd name="connsiteX25" fmla="*/ 73863 w 480111"/>
                  <a:gd name="connsiteY25" fmla="*/ 73863 h 590906"/>
                  <a:gd name="connsiteX26" fmla="*/ 73863 w 480111"/>
                  <a:gd name="connsiteY26" fmla="*/ 110795 h 590906"/>
                  <a:gd name="connsiteX27" fmla="*/ 221590 w 480111"/>
                  <a:gd name="connsiteY27" fmla="*/ 110795 h 590906"/>
                  <a:gd name="connsiteX28" fmla="*/ 221590 w 480111"/>
                  <a:gd name="connsiteY28" fmla="*/ 73863 h 590906"/>
                  <a:gd name="connsiteX29" fmla="*/ 0 w 480111"/>
                  <a:gd name="connsiteY29" fmla="*/ 0 h 590906"/>
                  <a:gd name="connsiteX30" fmla="*/ 480111 w 480111"/>
                  <a:gd name="connsiteY30" fmla="*/ 0 h 590906"/>
                  <a:gd name="connsiteX31" fmla="*/ 480111 w 480111"/>
                  <a:gd name="connsiteY31" fmla="*/ 590906 h 590906"/>
                  <a:gd name="connsiteX32" fmla="*/ 110795 w 480111"/>
                  <a:gd name="connsiteY32" fmla="*/ 590906 h 590906"/>
                  <a:gd name="connsiteX33" fmla="*/ 0 w 480111"/>
                  <a:gd name="connsiteY33" fmla="*/ 480111 h 590906"/>
                  <a:gd name="connsiteX34" fmla="*/ 0 w 480111"/>
                  <a:gd name="connsiteY34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406248 w 480111"/>
                  <a:gd name="connsiteY10" fmla="*/ 369316 h 590906"/>
                  <a:gd name="connsiteX11" fmla="*/ 406248 w 480111"/>
                  <a:gd name="connsiteY11" fmla="*/ 406248 h 590906"/>
                  <a:gd name="connsiteX12" fmla="*/ 406248 w 480111"/>
                  <a:gd name="connsiteY12" fmla="*/ 369316 h 590906"/>
                  <a:gd name="connsiteX13" fmla="*/ 221590 w 480111"/>
                  <a:gd name="connsiteY13" fmla="*/ 147726 h 590906"/>
                  <a:gd name="connsiteX14" fmla="*/ 73863 w 480111"/>
                  <a:gd name="connsiteY14" fmla="*/ 147726 h 590906"/>
                  <a:gd name="connsiteX15" fmla="*/ 73863 w 480111"/>
                  <a:gd name="connsiteY15" fmla="*/ 184658 h 590906"/>
                  <a:gd name="connsiteX16" fmla="*/ 221590 w 480111"/>
                  <a:gd name="connsiteY16" fmla="*/ 184658 h 590906"/>
                  <a:gd name="connsiteX17" fmla="*/ 221590 w 480111"/>
                  <a:gd name="connsiteY17" fmla="*/ 147726 h 590906"/>
                  <a:gd name="connsiteX18" fmla="*/ 221590 w 480111"/>
                  <a:gd name="connsiteY18" fmla="*/ 221590 h 590906"/>
                  <a:gd name="connsiteX19" fmla="*/ 73863 w 480111"/>
                  <a:gd name="connsiteY19" fmla="*/ 221590 h 590906"/>
                  <a:gd name="connsiteX20" fmla="*/ 73863 w 480111"/>
                  <a:gd name="connsiteY20" fmla="*/ 258521 h 590906"/>
                  <a:gd name="connsiteX21" fmla="*/ 221590 w 480111"/>
                  <a:gd name="connsiteY21" fmla="*/ 258521 h 590906"/>
                  <a:gd name="connsiteX22" fmla="*/ 221590 w 480111"/>
                  <a:gd name="connsiteY22" fmla="*/ 221590 h 590906"/>
                  <a:gd name="connsiteX23" fmla="*/ 221590 w 480111"/>
                  <a:gd name="connsiteY23" fmla="*/ 73863 h 590906"/>
                  <a:gd name="connsiteX24" fmla="*/ 73863 w 480111"/>
                  <a:gd name="connsiteY24" fmla="*/ 73863 h 590906"/>
                  <a:gd name="connsiteX25" fmla="*/ 73863 w 480111"/>
                  <a:gd name="connsiteY25" fmla="*/ 110795 h 590906"/>
                  <a:gd name="connsiteX26" fmla="*/ 221590 w 480111"/>
                  <a:gd name="connsiteY26" fmla="*/ 110795 h 590906"/>
                  <a:gd name="connsiteX27" fmla="*/ 221590 w 480111"/>
                  <a:gd name="connsiteY27" fmla="*/ 73863 h 590906"/>
                  <a:gd name="connsiteX28" fmla="*/ 0 w 480111"/>
                  <a:gd name="connsiteY28" fmla="*/ 0 h 590906"/>
                  <a:gd name="connsiteX29" fmla="*/ 480111 w 480111"/>
                  <a:gd name="connsiteY29" fmla="*/ 0 h 590906"/>
                  <a:gd name="connsiteX30" fmla="*/ 480111 w 480111"/>
                  <a:gd name="connsiteY30" fmla="*/ 590906 h 590906"/>
                  <a:gd name="connsiteX31" fmla="*/ 110795 w 480111"/>
                  <a:gd name="connsiteY31" fmla="*/ 590906 h 590906"/>
                  <a:gd name="connsiteX32" fmla="*/ 0 w 480111"/>
                  <a:gd name="connsiteY32" fmla="*/ 480111 h 590906"/>
                  <a:gd name="connsiteX33" fmla="*/ 0 w 480111"/>
                  <a:gd name="connsiteY33" fmla="*/ 0 h 590906"/>
                  <a:gd name="connsiteX0" fmla="*/ 258521 w 480111"/>
                  <a:gd name="connsiteY0" fmla="*/ 258521 h 590906"/>
                  <a:gd name="connsiteX1" fmla="*/ 406248 w 480111"/>
                  <a:gd name="connsiteY1" fmla="*/ 258521 h 590906"/>
                  <a:gd name="connsiteX2" fmla="*/ 406248 w 480111"/>
                  <a:gd name="connsiteY2" fmla="*/ 73863 h 590906"/>
                  <a:gd name="connsiteX3" fmla="*/ 258521 w 480111"/>
                  <a:gd name="connsiteY3" fmla="*/ 73863 h 590906"/>
                  <a:gd name="connsiteX4" fmla="*/ 258521 w 480111"/>
                  <a:gd name="connsiteY4" fmla="*/ 258521 h 590906"/>
                  <a:gd name="connsiteX5" fmla="*/ 73863 w 480111"/>
                  <a:gd name="connsiteY5" fmla="*/ 332385 h 590906"/>
                  <a:gd name="connsiteX6" fmla="*/ 406248 w 480111"/>
                  <a:gd name="connsiteY6" fmla="*/ 332385 h 590906"/>
                  <a:gd name="connsiteX7" fmla="*/ 406248 w 480111"/>
                  <a:gd name="connsiteY7" fmla="*/ 295453 h 590906"/>
                  <a:gd name="connsiteX8" fmla="*/ 73863 w 480111"/>
                  <a:gd name="connsiteY8" fmla="*/ 295453 h 590906"/>
                  <a:gd name="connsiteX9" fmla="*/ 73863 w 480111"/>
                  <a:gd name="connsiteY9" fmla="*/ 332385 h 590906"/>
                  <a:gd name="connsiteX10" fmla="*/ 221590 w 480111"/>
                  <a:gd name="connsiteY10" fmla="*/ 147726 h 590906"/>
                  <a:gd name="connsiteX11" fmla="*/ 73863 w 480111"/>
                  <a:gd name="connsiteY11" fmla="*/ 147726 h 590906"/>
                  <a:gd name="connsiteX12" fmla="*/ 73863 w 480111"/>
                  <a:gd name="connsiteY12" fmla="*/ 184658 h 590906"/>
                  <a:gd name="connsiteX13" fmla="*/ 221590 w 480111"/>
                  <a:gd name="connsiteY13" fmla="*/ 184658 h 590906"/>
                  <a:gd name="connsiteX14" fmla="*/ 221590 w 480111"/>
                  <a:gd name="connsiteY14" fmla="*/ 147726 h 590906"/>
                  <a:gd name="connsiteX15" fmla="*/ 221590 w 480111"/>
                  <a:gd name="connsiteY15" fmla="*/ 221590 h 590906"/>
                  <a:gd name="connsiteX16" fmla="*/ 73863 w 480111"/>
                  <a:gd name="connsiteY16" fmla="*/ 221590 h 590906"/>
                  <a:gd name="connsiteX17" fmla="*/ 73863 w 480111"/>
                  <a:gd name="connsiteY17" fmla="*/ 258521 h 590906"/>
                  <a:gd name="connsiteX18" fmla="*/ 221590 w 480111"/>
                  <a:gd name="connsiteY18" fmla="*/ 258521 h 590906"/>
                  <a:gd name="connsiteX19" fmla="*/ 221590 w 480111"/>
                  <a:gd name="connsiteY19" fmla="*/ 221590 h 590906"/>
                  <a:gd name="connsiteX20" fmla="*/ 221590 w 480111"/>
                  <a:gd name="connsiteY20" fmla="*/ 73863 h 590906"/>
                  <a:gd name="connsiteX21" fmla="*/ 73863 w 480111"/>
                  <a:gd name="connsiteY21" fmla="*/ 73863 h 590906"/>
                  <a:gd name="connsiteX22" fmla="*/ 73863 w 480111"/>
                  <a:gd name="connsiteY22" fmla="*/ 110795 h 590906"/>
                  <a:gd name="connsiteX23" fmla="*/ 221590 w 480111"/>
                  <a:gd name="connsiteY23" fmla="*/ 110795 h 590906"/>
                  <a:gd name="connsiteX24" fmla="*/ 221590 w 480111"/>
                  <a:gd name="connsiteY24" fmla="*/ 73863 h 590906"/>
                  <a:gd name="connsiteX25" fmla="*/ 0 w 480111"/>
                  <a:gd name="connsiteY25" fmla="*/ 0 h 590906"/>
                  <a:gd name="connsiteX26" fmla="*/ 480111 w 480111"/>
                  <a:gd name="connsiteY26" fmla="*/ 0 h 590906"/>
                  <a:gd name="connsiteX27" fmla="*/ 480111 w 480111"/>
                  <a:gd name="connsiteY27" fmla="*/ 590906 h 590906"/>
                  <a:gd name="connsiteX28" fmla="*/ 110795 w 480111"/>
                  <a:gd name="connsiteY28" fmla="*/ 590906 h 590906"/>
                  <a:gd name="connsiteX29" fmla="*/ 0 w 480111"/>
                  <a:gd name="connsiteY29" fmla="*/ 480111 h 590906"/>
                  <a:gd name="connsiteX30" fmla="*/ 0 w 480111"/>
                  <a:gd name="connsiteY30" fmla="*/ 0 h 590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80111" h="590906">
                    <a:moveTo>
                      <a:pt x="258521" y="258521"/>
                    </a:moveTo>
                    <a:lnTo>
                      <a:pt x="406248" y="258521"/>
                    </a:lnTo>
                    <a:lnTo>
                      <a:pt x="406248" y="73863"/>
                    </a:lnTo>
                    <a:lnTo>
                      <a:pt x="258521" y="73863"/>
                    </a:lnTo>
                    <a:lnTo>
                      <a:pt x="258521" y="258521"/>
                    </a:lnTo>
                    <a:close/>
                    <a:moveTo>
                      <a:pt x="73863" y="332385"/>
                    </a:moveTo>
                    <a:lnTo>
                      <a:pt x="406248" y="332385"/>
                    </a:lnTo>
                    <a:lnTo>
                      <a:pt x="406248" y="295453"/>
                    </a:lnTo>
                    <a:lnTo>
                      <a:pt x="73863" y="295453"/>
                    </a:lnTo>
                    <a:lnTo>
                      <a:pt x="73863" y="332385"/>
                    </a:lnTo>
                    <a:close/>
                    <a:moveTo>
                      <a:pt x="221590" y="147726"/>
                    </a:moveTo>
                    <a:lnTo>
                      <a:pt x="73863" y="147726"/>
                    </a:lnTo>
                    <a:lnTo>
                      <a:pt x="73863" y="184658"/>
                    </a:lnTo>
                    <a:lnTo>
                      <a:pt x="221590" y="184658"/>
                    </a:lnTo>
                    <a:lnTo>
                      <a:pt x="221590" y="147726"/>
                    </a:lnTo>
                    <a:close/>
                    <a:moveTo>
                      <a:pt x="221590" y="221590"/>
                    </a:moveTo>
                    <a:lnTo>
                      <a:pt x="73863" y="221590"/>
                    </a:lnTo>
                    <a:lnTo>
                      <a:pt x="73863" y="258521"/>
                    </a:lnTo>
                    <a:lnTo>
                      <a:pt x="221590" y="258521"/>
                    </a:lnTo>
                    <a:lnTo>
                      <a:pt x="221590" y="221590"/>
                    </a:lnTo>
                    <a:close/>
                    <a:moveTo>
                      <a:pt x="221590" y="73863"/>
                    </a:moveTo>
                    <a:lnTo>
                      <a:pt x="73863" y="73863"/>
                    </a:lnTo>
                    <a:lnTo>
                      <a:pt x="73863" y="110795"/>
                    </a:lnTo>
                    <a:lnTo>
                      <a:pt x="221590" y="110795"/>
                    </a:lnTo>
                    <a:lnTo>
                      <a:pt x="221590" y="73863"/>
                    </a:lnTo>
                    <a:close/>
                    <a:moveTo>
                      <a:pt x="0" y="0"/>
                    </a:moveTo>
                    <a:lnTo>
                      <a:pt x="480111" y="0"/>
                    </a:lnTo>
                    <a:lnTo>
                      <a:pt x="480111" y="590906"/>
                    </a:lnTo>
                    <a:lnTo>
                      <a:pt x="110795" y="590906"/>
                    </a:lnTo>
                    <a:cubicBezTo>
                      <a:pt x="48011" y="590906"/>
                      <a:pt x="0" y="542895"/>
                      <a:pt x="0" y="48011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99"/>
              </a:solidFill>
              <a:ln w="36909" cap="flat">
                <a:noFill/>
                <a:prstDash val="solid"/>
                <a:miter/>
              </a:ln>
            </p:spPr>
            <p:txBody>
              <a:bodyPr lIns="0" tIns="0" rIns="0" bIns="0" anchor="b"/>
              <a:lstStyle/>
              <a:p>
                <a:pPr algn="ctr"/>
                <a:r>
                  <a:rPr lang="en-AU" sz="1100" b="1" dirty="0">
                    <a:solidFill>
                      <a:schemeClr val="bg1"/>
                    </a:solidFill>
                  </a:rPr>
                  <a:t>HTML</a:t>
                </a:r>
              </a:p>
            </p:txBody>
          </p:sp>
          <p:sp>
            <p:nvSpPr>
              <p:cNvPr id="58" name="L-Shape 57">
                <a:extLst>
                  <a:ext uri="{FF2B5EF4-FFF2-40B4-BE49-F238E27FC236}">
                    <a16:creationId xmlns:a16="http://schemas.microsoft.com/office/drawing/2014/main" id="{0D61924E-D85A-4017-BB85-43FE85F36AB4}"/>
                  </a:ext>
                </a:extLst>
              </p:cNvPr>
              <p:cNvSpPr/>
              <p:nvPr/>
            </p:nvSpPr>
            <p:spPr>
              <a:xfrm rot="10800000">
                <a:off x="5431449" y="2978458"/>
                <a:ext cx="325889" cy="431285"/>
              </a:xfrm>
              <a:prstGeom prst="corner">
                <a:avLst>
                  <a:gd name="adj1" fmla="val 9081"/>
                  <a:gd name="adj2" fmla="val 13953"/>
                </a:avLst>
              </a:prstGeom>
              <a:solidFill>
                <a:srgbClr val="00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8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2" name="Rectangle: Single Corner Snipped 131">
              <a:extLst>
                <a:ext uri="{FF2B5EF4-FFF2-40B4-BE49-F238E27FC236}">
                  <a16:creationId xmlns:a16="http://schemas.microsoft.com/office/drawing/2014/main" id="{5358738F-89A7-4252-9C7C-1D63F2D066F3}"/>
                </a:ext>
              </a:extLst>
            </p:cNvPr>
            <p:cNvSpPr/>
            <p:nvPr/>
          </p:nvSpPr>
          <p:spPr>
            <a:xfrm rot="10800000">
              <a:off x="4079447" y="3072680"/>
              <a:ext cx="278058" cy="190994"/>
            </a:xfrm>
            <a:prstGeom prst="snip1Rect">
              <a:avLst>
                <a:gd name="adj" fmla="val 29757"/>
              </a:avLst>
            </a:prstGeom>
            <a:solidFill>
              <a:srgbClr val="006699"/>
            </a:solidFill>
            <a:ln w="381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AU" b="1" dirty="0">
                <a:solidFill>
                  <a:schemeClr val="bg1"/>
                </a:solidFill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C0BADBD-7EFE-47EC-9BF7-087B7D5C68F4}"/>
                </a:ext>
              </a:extLst>
            </p:cNvPr>
            <p:cNvSpPr/>
            <p:nvPr/>
          </p:nvSpPr>
          <p:spPr>
            <a:xfrm>
              <a:off x="4079448" y="3149061"/>
              <a:ext cx="114613" cy="114613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B7ECACAB-FB5B-4FCE-89A9-18BD98424CA3}"/>
                </a:ext>
              </a:extLst>
            </p:cNvPr>
            <p:cNvSpPr/>
            <p:nvPr/>
          </p:nvSpPr>
          <p:spPr>
            <a:xfrm>
              <a:off x="4130782" y="3080869"/>
              <a:ext cx="178200" cy="162926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AU" b="1" dirty="0" err="1">
                  <a:solidFill>
                    <a:schemeClr val="bg1"/>
                  </a:solidFill>
                </a:rPr>
                <a:t>doi</a:t>
              </a:r>
              <a:endParaRPr lang="en-A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70D5028-8BF6-4040-82A2-7F1C077C697C}"/>
              </a:ext>
            </a:extLst>
          </p:cNvPr>
          <p:cNvGrpSpPr/>
          <p:nvPr/>
        </p:nvGrpSpPr>
        <p:grpSpPr>
          <a:xfrm>
            <a:off x="3838538" y="2450055"/>
            <a:ext cx="1706937" cy="2438028"/>
            <a:chOff x="1874031" y="2468492"/>
            <a:chExt cx="1003990" cy="1434005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FC54836-25C5-40C3-B9E3-F9F81409ECF6}"/>
                </a:ext>
              </a:extLst>
            </p:cNvPr>
            <p:cNvSpPr/>
            <p:nvPr/>
          </p:nvSpPr>
          <p:spPr>
            <a:xfrm>
              <a:off x="1911856" y="2974157"/>
              <a:ext cx="928340" cy="928340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6D52AB0-CACC-4819-88F4-1DFFD0F6BF7C}"/>
                </a:ext>
              </a:extLst>
            </p:cNvPr>
            <p:cNvSpPr txBox="1"/>
            <p:nvPr/>
          </p:nvSpPr>
          <p:spPr>
            <a:xfrm>
              <a:off x="1874031" y="2468492"/>
              <a:ext cx="1003990" cy="501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Public</a:t>
              </a:r>
            </a:p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peer review</a:t>
              </a: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362C0F0F-2BE4-4853-BA32-3301C21A0749}"/>
                </a:ext>
              </a:extLst>
            </p:cNvPr>
            <p:cNvSpPr/>
            <p:nvPr/>
          </p:nvSpPr>
          <p:spPr>
            <a:xfrm flipH="1">
              <a:off x="2133275" y="3140131"/>
              <a:ext cx="585554" cy="638786"/>
            </a:xfrm>
            <a:custGeom>
              <a:avLst/>
              <a:gdLst/>
              <a:ahLst/>
              <a:cxnLst/>
              <a:rect l="0" t="0" r="0" b="0"/>
              <a:pathLst>
                <a:path w="780737" h="851714">
                  <a:moveTo>
                    <a:pt x="187421" y="648767"/>
                  </a:moveTo>
                  <a:cubicBezTo>
                    <a:pt x="166129" y="623925"/>
                    <a:pt x="155482" y="595534"/>
                    <a:pt x="155482" y="560046"/>
                  </a:cubicBezTo>
                  <a:cubicBezTo>
                    <a:pt x="155482" y="481973"/>
                    <a:pt x="219361" y="418094"/>
                    <a:pt x="297435" y="418094"/>
                  </a:cubicBezTo>
                  <a:cubicBezTo>
                    <a:pt x="375508" y="418094"/>
                    <a:pt x="439387" y="481973"/>
                    <a:pt x="439387" y="560046"/>
                  </a:cubicBezTo>
                  <a:cubicBezTo>
                    <a:pt x="439387" y="638120"/>
                    <a:pt x="375508" y="701999"/>
                    <a:pt x="297435" y="701999"/>
                  </a:cubicBezTo>
                  <a:cubicBezTo>
                    <a:pt x="272593" y="701999"/>
                    <a:pt x="251300" y="698450"/>
                    <a:pt x="233556" y="687803"/>
                  </a:cubicBezTo>
                  <a:lnTo>
                    <a:pt x="137738" y="783621"/>
                  </a:lnTo>
                  <a:lnTo>
                    <a:pt x="98701" y="744584"/>
                  </a:lnTo>
                  <a:lnTo>
                    <a:pt x="187421" y="648767"/>
                  </a:lnTo>
                  <a:close/>
                  <a:moveTo>
                    <a:pt x="297435" y="638120"/>
                  </a:moveTo>
                  <a:cubicBezTo>
                    <a:pt x="340020" y="638120"/>
                    <a:pt x="375508" y="602632"/>
                    <a:pt x="375508" y="556498"/>
                  </a:cubicBezTo>
                  <a:cubicBezTo>
                    <a:pt x="375508" y="513912"/>
                    <a:pt x="340020" y="478424"/>
                    <a:pt x="297435" y="478424"/>
                  </a:cubicBezTo>
                  <a:cubicBezTo>
                    <a:pt x="254849" y="478424"/>
                    <a:pt x="215812" y="513912"/>
                    <a:pt x="215812" y="556498"/>
                  </a:cubicBezTo>
                  <a:cubicBezTo>
                    <a:pt x="219361" y="602632"/>
                    <a:pt x="254849" y="638120"/>
                    <a:pt x="297435" y="638120"/>
                  </a:cubicBezTo>
                  <a:close/>
                  <a:moveTo>
                    <a:pt x="446484" y="453582"/>
                  </a:moveTo>
                  <a:cubicBezTo>
                    <a:pt x="435838" y="439387"/>
                    <a:pt x="425192" y="428740"/>
                    <a:pt x="410996" y="418094"/>
                  </a:cubicBezTo>
                  <a:lnTo>
                    <a:pt x="616827" y="418094"/>
                  </a:lnTo>
                  <a:lnTo>
                    <a:pt x="616827" y="382606"/>
                  </a:lnTo>
                  <a:lnTo>
                    <a:pt x="297435" y="382606"/>
                  </a:lnTo>
                  <a:cubicBezTo>
                    <a:pt x="297435" y="382606"/>
                    <a:pt x="254849" y="382606"/>
                    <a:pt x="226458" y="403899"/>
                  </a:cubicBezTo>
                  <a:lnTo>
                    <a:pt x="226458" y="98701"/>
                  </a:lnTo>
                  <a:lnTo>
                    <a:pt x="687803" y="98701"/>
                  </a:lnTo>
                  <a:lnTo>
                    <a:pt x="687803" y="560046"/>
                  </a:lnTo>
                  <a:cubicBezTo>
                    <a:pt x="687803" y="620376"/>
                    <a:pt x="641669" y="666511"/>
                    <a:pt x="581339" y="666511"/>
                  </a:cubicBezTo>
                  <a:lnTo>
                    <a:pt x="446484" y="666511"/>
                  </a:lnTo>
                  <a:cubicBezTo>
                    <a:pt x="467777" y="638120"/>
                    <a:pt x="481973" y="599083"/>
                    <a:pt x="481973" y="560046"/>
                  </a:cubicBezTo>
                  <a:lnTo>
                    <a:pt x="616827" y="560046"/>
                  </a:lnTo>
                  <a:lnTo>
                    <a:pt x="616827" y="524558"/>
                  </a:lnTo>
                  <a:lnTo>
                    <a:pt x="478424" y="524558"/>
                  </a:lnTo>
                  <a:lnTo>
                    <a:pt x="467777" y="489070"/>
                  </a:lnTo>
                  <a:lnTo>
                    <a:pt x="616827" y="489070"/>
                  </a:lnTo>
                  <a:lnTo>
                    <a:pt x="616827" y="453582"/>
                  </a:lnTo>
                  <a:lnTo>
                    <a:pt x="446484" y="453582"/>
                  </a:lnTo>
                  <a:close/>
                  <a:moveTo>
                    <a:pt x="439387" y="169677"/>
                  </a:moveTo>
                  <a:lnTo>
                    <a:pt x="297435" y="169677"/>
                  </a:lnTo>
                  <a:lnTo>
                    <a:pt x="297435" y="347118"/>
                  </a:lnTo>
                  <a:lnTo>
                    <a:pt x="439387" y="347118"/>
                  </a:lnTo>
                  <a:lnTo>
                    <a:pt x="439387" y="169677"/>
                  </a:lnTo>
                  <a:close/>
                  <a:moveTo>
                    <a:pt x="616827" y="169677"/>
                  </a:moveTo>
                  <a:lnTo>
                    <a:pt x="474875" y="169677"/>
                  </a:lnTo>
                  <a:lnTo>
                    <a:pt x="474875" y="205165"/>
                  </a:lnTo>
                  <a:lnTo>
                    <a:pt x="616827" y="205165"/>
                  </a:lnTo>
                  <a:lnTo>
                    <a:pt x="616827" y="169677"/>
                  </a:lnTo>
                  <a:close/>
                  <a:moveTo>
                    <a:pt x="616827" y="240654"/>
                  </a:moveTo>
                  <a:lnTo>
                    <a:pt x="474875" y="240654"/>
                  </a:lnTo>
                  <a:lnTo>
                    <a:pt x="474875" y="276142"/>
                  </a:lnTo>
                  <a:lnTo>
                    <a:pt x="616827" y="276142"/>
                  </a:lnTo>
                  <a:lnTo>
                    <a:pt x="616827" y="240654"/>
                  </a:lnTo>
                  <a:close/>
                  <a:moveTo>
                    <a:pt x="616827" y="311630"/>
                  </a:moveTo>
                  <a:lnTo>
                    <a:pt x="474875" y="311630"/>
                  </a:lnTo>
                  <a:lnTo>
                    <a:pt x="474875" y="347118"/>
                  </a:lnTo>
                  <a:lnTo>
                    <a:pt x="616827" y="347118"/>
                  </a:lnTo>
                  <a:lnTo>
                    <a:pt x="616827" y="311630"/>
                  </a:lnTo>
                  <a:close/>
                </a:path>
              </a:pathLst>
            </a:custGeom>
            <a:solidFill>
              <a:srgbClr val="FFFFFF"/>
            </a:solidFill>
            <a:ln w="35322" cap="flat">
              <a:noFill/>
              <a:prstDash val="solid"/>
              <a:miter/>
            </a:ln>
          </p:spPr>
          <p:txBody>
            <a:bodyPr/>
            <a:lstStyle/>
            <a:p>
              <a:endParaRPr lang="en-AU" sz="240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A7EF315-1163-464B-AFDF-862C29E619B4}"/>
              </a:ext>
            </a:extLst>
          </p:cNvPr>
          <p:cNvGrpSpPr/>
          <p:nvPr/>
        </p:nvGrpSpPr>
        <p:grpSpPr>
          <a:xfrm>
            <a:off x="5131124" y="1751551"/>
            <a:ext cx="5579760" cy="2183151"/>
            <a:chOff x="2634308" y="2057644"/>
            <a:chExt cx="3281916" cy="1284091"/>
          </a:xfrm>
        </p:grpSpPr>
        <p:sp>
          <p:nvSpPr>
            <p:cNvPr id="110" name="Arrow: Down 109">
              <a:extLst>
                <a:ext uri="{FF2B5EF4-FFF2-40B4-BE49-F238E27FC236}">
                  <a16:creationId xmlns:a16="http://schemas.microsoft.com/office/drawing/2014/main" id="{097276DA-3791-41B1-8E2B-BFF2A347756B}"/>
                </a:ext>
              </a:extLst>
            </p:cNvPr>
            <p:cNvSpPr/>
            <p:nvPr/>
          </p:nvSpPr>
          <p:spPr>
            <a:xfrm rot="14400000">
              <a:off x="2671154" y="2966741"/>
              <a:ext cx="338148" cy="411839"/>
            </a:xfrm>
            <a:prstGeom prst="downArrow">
              <a:avLst>
                <a:gd name="adj1" fmla="val 100000"/>
                <a:gd name="adj2" fmla="val 51601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699B687-947F-49E0-844C-60C27E00E7BC}"/>
                </a:ext>
              </a:extLst>
            </p:cNvPr>
            <p:cNvSpPr/>
            <p:nvPr/>
          </p:nvSpPr>
          <p:spPr>
            <a:xfrm>
              <a:off x="3086359" y="2327676"/>
              <a:ext cx="928340" cy="928340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E48257F-B002-4EF6-ACF8-66DD95963B22}"/>
                </a:ext>
              </a:extLst>
            </p:cNvPr>
            <p:cNvSpPr txBox="1"/>
            <p:nvPr/>
          </p:nvSpPr>
          <p:spPr>
            <a:xfrm>
              <a:off x="3061641" y="2057644"/>
              <a:ext cx="977778" cy="278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Publication</a:t>
              </a:r>
            </a:p>
          </p:txBody>
        </p:sp>
        <p:grpSp>
          <p:nvGrpSpPr>
            <p:cNvPr id="61" name="Graphic 34">
              <a:extLst>
                <a:ext uri="{FF2B5EF4-FFF2-40B4-BE49-F238E27FC236}">
                  <a16:creationId xmlns:a16="http://schemas.microsoft.com/office/drawing/2014/main" id="{CA85EACD-113C-4AE9-938B-100D598C51B2}"/>
                </a:ext>
              </a:extLst>
            </p:cNvPr>
            <p:cNvGrpSpPr/>
            <p:nvPr/>
          </p:nvGrpSpPr>
          <p:grpSpPr>
            <a:xfrm>
              <a:off x="3217708" y="2462516"/>
              <a:ext cx="665642" cy="665640"/>
              <a:chOff x="4250123" y="3703317"/>
              <a:chExt cx="887522" cy="887520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68BAE09E-05E1-48EB-A6F5-D2FEB1573FA9}"/>
                  </a:ext>
                </a:extLst>
              </p:cNvPr>
              <p:cNvSpPr/>
              <p:nvPr/>
            </p:nvSpPr>
            <p:spPr>
              <a:xfrm>
                <a:off x="4395933" y="3849996"/>
                <a:ext cx="595626" cy="741572"/>
              </a:xfrm>
              <a:custGeom>
                <a:avLst/>
                <a:gdLst/>
                <a:ahLst/>
                <a:cxnLst/>
                <a:rect l="0" t="0" r="0" b="0"/>
                <a:pathLst>
                  <a:path w="595625" h="741572">
                    <a:moveTo>
                      <a:pt x="296201" y="77"/>
                    </a:moveTo>
                    <a:cubicBezTo>
                      <a:pt x="283053" y="162"/>
                      <a:pt x="270067" y="1349"/>
                      <a:pt x="257236" y="3562"/>
                    </a:cubicBezTo>
                    <a:cubicBezTo>
                      <a:pt x="255281" y="3900"/>
                      <a:pt x="253329" y="4258"/>
                      <a:pt x="251381" y="4642"/>
                    </a:cubicBezTo>
                    <a:cubicBezTo>
                      <a:pt x="131638" y="23483"/>
                      <a:pt x="35509" y="115818"/>
                      <a:pt x="8106" y="235342"/>
                    </a:cubicBezTo>
                    <a:cubicBezTo>
                      <a:pt x="2884" y="255439"/>
                      <a:pt x="60" y="276117"/>
                      <a:pt x="77" y="297081"/>
                    </a:cubicBezTo>
                    <a:cubicBezTo>
                      <a:pt x="77" y="297088"/>
                      <a:pt x="76" y="297095"/>
                      <a:pt x="77" y="297102"/>
                    </a:cubicBezTo>
                    <a:cubicBezTo>
                      <a:pt x="89" y="299535"/>
                      <a:pt x="153" y="301946"/>
                      <a:pt x="239" y="304348"/>
                    </a:cubicBezTo>
                    <a:cubicBezTo>
                      <a:pt x="238" y="304644"/>
                      <a:pt x="227" y="304938"/>
                      <a:pt x="227" y="305234"/>
                    </a:cubicBezTo>
                    <a:cubicBezTo>
                      <a:pt x="280" y="398408"/>
                      <a:pt x="41926" y="485864"/>
                      <a:pt x="112307" y="543194"/>
                    </a:cubicBezTo>
                    <a:cubicBezTo>
                      <a:pt x="163881" y="588851"/>
                      <a:pt x="141293" y="661525"/>
                      <a:pt x="160965" y="720690"/>
                    </a:cubicBezTo>
                    <a:cubicBezTo>
                      <a:pt x="169403" y="723393"/>
                      <a:pt x="177951" y="725854"/>
                      <a:pt x="186600" y="728056"/>
                    </a:cubicBezTo>
                    <a:cubicBezTo>
                      <a:pt x="191950" y="729419"/>
                      <a:pt x="197344" y="730671"/>
                      <a:pt x="202769" y="731837"/>
                    </a:cubicBezTo>
                    <a:cubicBezTo>
                      <a:pt x="202492" y="693622"/>
                      <a:pt x="207318" y="618742"/>
                      <a:pt x="197371" y="581382"/>
                    </a:cubicBezTo>
                    <a:cubicBezTo>
                      <a:pt x="205682" y="584398"/>
                      <a:pt x="214122" y="587046"/>
                      <a:pt x="222665" y="589320"/>
                    </a:cubicBezTo>
                    <a:cubicBezTo>
                      <a:pt x="226307" y="608374"/>
                      <a:pt x="227777" y="630010"/>
                      <a:pt x="228130" y="651240"/>
                    </a:cubicBezTo>
                    <a:cubicBezTo>
                      <a:pt x="228174" y="653891"/>
                      <a:pt x="228201" y="656536"/>
                      <a:pt x="228212" y="659168"/>
                    </a:cubicBezTo>
                    <a:cubicBezTo>
                      <a:pt x="228224" y="661802"/>
                      <a:pt x="228222" y="664427"/>
                      <a:pt x="228203" y="667031"/>
                    </a:cubicBezTo>
                    <a:cubicBezTo>
                      <a:pt x="228041" y="693052"/>
                      <a:pt x="226572" y="717242"/>
                      <a:pt x="225909" y="733726"/>
                    </a:cubicBezTo>
                    <a:cubicBezTo>
                      <a:pt x="225909" y="733731"/>
                      <a:pt x="225909" y="733739"/>
                      <a:pt x="225909" y="733744"/>
                    </a:cubicBezTo>
                    <a:cubicBezTo>
                      <a:pt x="225875" y="734588"/>
                      <a:pt x="225850" y="735353"/>
                      <a:pt x="225820" y="736157"/>
                    </a:cubicBezTo>
                    <a:cubicBezTo>
                      <a:pt x="230660" y="736930"/>
                      <a:pt x="235523" y="737631"/>
                      <a:pt x="240412" y="738247"/>
                    </a:cubicBezTo>
                    <a:cubicBezTo>
                      <a:pt x="249565" y="739398"/>
                      <a:pt x="258804" y="740272"/>
                      <a:pt x="268122" y="740857"/>
                    </a:cubicBezTo>
                    <a:cubicBezTo>
                      <a:pt x="274842" y="741278"/>
                      <a:pt x="281604" y="741544"/>
                      <a:pt x="288401" y="741664"/>
                    </a:cubicBezTo>
                    <a:cubicBezTo>
                      <a:pt x="288251" y="695111"/>
                      <a:pt x="287497" y="647503"/>
                      <a:pt x="286552" y="599088"/>
                    </a:cubicBezTo>
                    <a:cubicBezTo>
                      <a:pt x="290983" y="599409"/>
                      <a:pt x="295420" y="599631"/>
                      <a:pt x="299860" y="599755"/>
                    </a:cubicBezTo>
                    <a:cubicBezTo>
                      <a:pt x="305046" y="599705"/>
                      <a:pt x="310230" y="599521"/>
                      <a:pt x="315407" y="599204"/>
                    </a:cubicBezTo>
                    <a:cubicBezTo>
                      <a:pt x="314476" y="647691"/>
                      <a:pt x="313714" y="695291"/>
                      <a:pt x="313515" y="741530"/>
                    </a:cubicBezTo>
                    <a:cubicBezTo>
                      <a:pt x="318397" y="741383"/>
                      <a:pt x="323259" y="741161"/>
                      <a:pt x="328099" y="740857"/>
                    </a:cubicBezTo>
                    <a:cubicBezTo>
                      <a:pt x="337417" y="740272"/>
                      <a:pt x="346656" y="739398"/>
                      <a:pt x="355809" y="738247"/>
                    </a:cubicBezTo>
                    <a:cubicBezTo>
                      <a:pt x="362536" y="737400"/>
                      <a:pt x="369214" y="736400"/>
                      <a:pt x="375844" y="735256"/>
                    </a:cubicBezTo>
                    <a:cubicBezTo>
                      <a:pt x="375281" y="720339"/>
                      <a:pt x="373970" y="698725"/>
                      <a:pt x="373594" y="674718"/>
                    </a:cubicBezTo>
                    <a:cubicBezTo>
                      <a:pt x="373555" y="672178"/>
                      <a:pt x="373525" y="669614"/>
                      <a:pt x="373510" y="667031"/>
                    </a:cubicBezTo>
                    <a:cubicBezTo>
                      <a:pt x="373510" y="667009"/>
                      <a:pt x="373510" y="666988"/>
                      <a:pt x="373510" y="666966"/>
                    </a:cubicBezTo>
                    <a:cubicBezTo>
                      <a:pt x="373485" y="662884"/>
                      <a:pt x="373500" y="658749"/>
                      <a:pt x="373550" y="654601"/>
                    </a:cubicBezTo>
                    <a:cubicBezTo>
                      <a:pt x="373563" y="653480"/>
                      <a:pt x="373568" y="652363"/>
                      <a:pt x="373587" y="651240"/>
                    </a:cubicBezTo>
                    <a:cubicBezTo>
                      <a:pt x="373631" y="648587"/>
                      <a:pt x="373691" y="645930"/>
                      <a:pt x="373772" y="643270"/>
                    </a:cubicBezTo>
                    <a:cubicBezTo>
                      <a:pt x="374339" y="624552"/>
                      <a:pt x="375872" y="605813"/>
                      <a:pt x="379089" y="589079"/>
                    </a:cubicBezTo>
                    <a:cubicBezTo>
                      <a:pt x="387678" y="586691"/>
                      <a:pt x="396158" y="583922"/>
                      <a:pt x="404502" y="580781"/>
                    </a:cubicBezTo>
                    <a:cubicBezTo>
                      <a:pt x="394451" y="617542"/>
                      <a:pt x="399125" y="691835"/>
                      <a:pt x="398957" y="730618"/>
                    </a:cubicBezTo>
                    <a:cubicBezTo>
                      <a:pt x="402527" y="729802"/>
                      <a:pt x="406085" y="728956"/>
                      <a:pt x="409621" y="728056"/>
                    </a:cubicBezTo>
                    <a:cubicBezTo>
                      <a:pt x="418270" y="725854"/>
                      <a:pt x="426818" y="723393"/>
                      <a:pt x="435257" y="720690"/>
                    </a:cubicBezTo>
                    <a:cubicBezTo>
                      <a:pt x="454928" y="661525"/>
                      <a:pt x="432342" y="588851"/>
                      <a:pt x="483914" y="543194"/>
                    </a:cubicBezTo>
                    <a:cubicBezTo>
                      <a:pt x="554295" y="485864"/>
                      <a:pt x="595941" y="398408"/>
                      <a:pt x="595995" y="305234"/>
                    </a:cubicBezTo>
                    <a:cubicBezTo>
                      <a:pt x="595995" y="304938"/>
                      <a:pt x="595984" y="304644"/>
                      <a:pt x="595984" y="304348"/>
                    </a:cubicBezTo>
                    <a:cubicBezTo>
                      <a:pt x="596070" y="301946"/>
                      <a:pt x="596134" y="299535"/>
                      <a:pt x="596146" y="297102"/>
                    </a:cubicBezTo>
                    <a:cubicBezTo>
                      <a:pt x="596146" y="297095"/>
                      <a:pt x="596146" y="297088"/>
                      <a:pt x="596146" y="297081"/>
                    </a:cubicBezTo>
                    <a:cubicBezTo>
                      <a:pt x="596162" y="276117"/>
                      <a:pt x="593337" y="255439"/>
                      <a:pt x="588115" y="235342"/>
                    </a:cubicBezTo>
                    <a:cubicBezTo>
                      <a:pt x="560712" y="115818"/>
                      <a:pt x="464583" y="23483"/>
                      <a:pt x="344841" y="4642"/>
                    </a:cubicBezTo>
                    <a:cubicBezTo>
                      <a:pt x="342892" y="4258"/>
                      <a:pt x="340941" y="3900"/>
                      <a:pt x="338985" y="3562"/>
                    </a:cubicBezTo>
                    <a:cubicBezTo>
                      <a:pt x="326154" y="1349"/>
                      <a:pt x="313168" y="162"/>
                      <a:pt x="300022" y="77"/>
                    </a:cubicBezTo>
                    <a:cubicBezTo>
                      <a:pt x="299386" y="73"/>
                      <a:pt x="298748" y="82"/>
                      <a:pt x="298111" y="83"/>
                    </a:cubicBezTo>
                    <a:cubicBezTo>
                      <a:pt x="297475" y="82"/>
                      <a:pt x="296837" y="73"/>
                      <a:pt x="296201" y="77"/>
                    </a:cubicBezTo>
                    <a:close/>
                    <a:moveTo>
                      <a:pt x="299596" y="55193"/>
                    </a:moveTo>
                    <a:cubicBezTo>
                      <a:pt x="335020" y="55193"/>
                      <a:pt x="363569" y="88681"/>
                      <a:pt x="385247" y="155650"/>
                    </a:cubicBezTo>
                    <a:cubicBezTo>
                      <a:pt x="405160" y="151247"/>
                      <a:pt x="423315" y="149040"/>
                      <a:pt x="439706" y="149040"/>
                    </a:cubicBezTo>
                    <a:cubicBezTo>
                      <a:pt x="461556" y="149040"/>
                      <a:pt x="479358" y="152742"/>
                      <a:pt x="493105" y="160144"/>
                    </a:cubicBezTo>
                    <a:cubicBezTo>
                      <a:pt x="510725" y="169661"/>
                      <a:pt x="519542" y="184378"/>
                      <a:pt x="519542" y="204292"/>
                    </a:cubicBezTo>
                    <a:cubicBezTo>
                      <a:pt x="519542" y="232140"/>
                      <a:pt x="503059" y="264479"/>
                      <a:pt x="470107" y="301311"/>
                    </a:cubicBezTo>
                    <a:cubicBezTo>
                      <a:pt x="503058" y="338320"/>
                      <a:pt x="519541" y="370749"/>
                      <a:pt x="519541" y="398593"/>
                    </a:cubicBezTo>
                    <a:cubicBezTo>
                      <a:pt x="519541" y="435430"/>
                      <a:pt x="492134" y="453844"/>
                      <a:pt x="437325" y="453844"/>
                    </a:cubicBezTo>
                    <a:cubicBezTo>
                      <a:pt x="421464" y="453844"/>
                      <a:pt x="404104" y="451908"/>
                      <a:pt x="385247" y="448029"/>
                    </a:cubicBezTo>
                    <a:cubicBezTo>
                      <a:pt x="363570" y="514292"/>
                      <a:pt x="335020" y="547426"/>
                      <a:pt x="299596" y="547426"/>
                    </a:cubicBezTo>
                    <a:cubicBezTo>
                      <a:pt x="264874" y="547426"/>
                      <a:pt x="236677" y="514291"/>
                      <a:pt x="215000" y="448029"/>
                    </a:cubicBezTo>
                    <a:cubicBezTo>
                      <a:pt x="196140" y="452259"/>
                      <a:pt x="178343" y="454373"/>
                      <a:pt x="161600" y="454373"/>
                    </a:cubicBezTo>
                    <a:cubicBezTo>
                      <a:pt x="107494" y="454373"/>
                      <a:pt x="80443" y="435781"/>
                      <a:pt x="80443" y="398593"/>
                    </a:cubicBezTo>
                    <a:cubicBezTo>
                      <a:pt x="80443" y="371279"/>
                      <a:pt x="96742" y="338848"/>
                      <a:pt x="129348" y="301309"/>
                    </a:cubicBezTo>
                    <a:cubicBezTo>
                      <a:pt x="96568" y="264654"/>
                      <a:pt x="80179" y="232668"/>
                      <a:pt x="80179" y="205348"/>
                    </a:cubicBezTo>
                    <a:cubicBezTo>
                      <a:pt x="80179" y="167809"/>
                      <a:pt x="106789" y="149040"/>
                      <a:pt x="160015" y="149040"/>
                    </a:cubicBezTo>
                    <a:cubicBezTo>
                      <a:pt x="176406" y="149040"/>
                      <a:pt x="194382" y="151245"/>
                      <a:pt x="213945" y="155648"/>
                    </a:cubicBezTo>
                    <a:cubicBezTo>
                      <a:pt x="236853" y="88680"/>
                      <a:pt x="265403" y="55193"/>
                      <a:pt x="299596" y="55193"/>
                    </a:cubicBezTo>
                    <a:close/>
                    <a:moveTo>
                      <a:pt x="299060" y="96415"/>
                    </a:moveTo>
                    <a:cubicBezTo>
                      <a:pt x="269854" y="96599"/>
                      <a:pt x="240870" y="117148"/>
                      <a:pt x="225840" y="157501"/>
                    </a:cubicBezTo>
                    <a:cubicBezTo>
                      <a:pt x="249277" y="162614"/>
                      <a:pt x="273596" y="171159"/>
                      <a:pt x="298802" y="183142"/>
                    </a:cubicBezTo>
                    <a:cubicBezTo>
                      <a:pt x="326117" y="170808"/>
                      <a:pt x="351053" y="162259"/>
                      <a:pt x="373616" y="157501"/>
                    </a:cubicBezTo>
                    <a:cubicBezTo>
                      <a:pt x="357694" y="116408"/>
                      <a:pt x="328267" y="96229"/>
                      <a:pt x="299060" y="96415"/>
                    </a:cubicBezTo>
                    <a:close/>
                    <a:moveTo>
                      <a:pt x="406232" y="164184"/>
                    </a:moveTo>
                    <a:cubicBezTo>
                      <a:pt x="400482" y="164113"/>
                      <a:pt x="394532" y="164513"/>
                      <a:pt x="388419" y="165430"/>
                    </a:cubicBezTo>
                    <a:cubicBezTo>
                      <a:pt x="394936" y="187107"/>
                      <a:pt x="399787" y="212399"/>
                      <a:pt x="402959" y="241301"/>
                    </a:cubicBezTo>
                    <a:cubicBezTo>
                      <a:pt x="426751" y="259806"/>
                      <a:pt x="446137" y="276551"/>
                      <a:pt x="461118" y="291528"/>
                    </a:cubicBezTo>
                    <a:cubicBezTo>
                      <a:pt x="513855" y="231652"/>
                      <a:pt x="474067" y="165027"/>
                      <a:pt x="406232" y="164184"/>
                    </a:cubicBezTo>
                    <a:close/>
                    <a:moveTo>
                      <a:pt x="192144" y="164879"/>
                    </a:moveTo>
                    <a:cubicBezTo>
                      <a:pt x="117219" y="164937"/>
                      <a:pt x="85295" y="237775"/>
                      <a:pt x="138336" y="293379"/>
                    </a:cubicBezTo>
                    <a:cubicBezTo>
                      <a:pt x="155605" y="274874"/>
                      <a:pt x="175256" y="257868"/>
                      <a:pt x="197288" y="242359"/>
                    </a:cubicBezTo>
                    <a:cubicBezTo>
                      <a:pt x="199932" y="216278"/>
                      <a:pt x="204865" y="190986"/>
                      <a:pt x="212094" y="166487"/>
                    </a:cubicBezTo>
                    <a:cubicBezTo>
                      <a:pt x="205152" y="165393"/>
                      <a:pt x="198493" y="164875"/>
                      <a:pt x="192144" y="164879"/>
                    </a:cubicBezTo>
                    <a:close/>
                    <a:moveTo>
                      <a:pt x="377581" y="167546"/>
                    </a:moveTo>
                    <a:cubicBezTo>
                      <a:pt x="360306" y="171602"/>
                      <a:pt x="338279" y="178475"/>
                      <a:pt x="311493" y="188166"/>
                    </a:cubicBezTo>
                    <a:cubicBezTo>
                      <a:pt x="337751" y="201561"/>
                      <a:pt x="351320" y="208520"/>
                      <a:pt x="352204" y="209049"/>
                    </a:cubicBezTo>
                    <a:cubicBezTo>
                      <a:pt x="365594" y="216451"/>
                      <a:pt x="378638" y="224912"/>
                      <a:pt x="391327" y="234429"/>
                    </a:cubicBezTo>
                    <a:cubicBezTo>
                      <a:pt x="389741" y="222268"/>
                      <a:pt x="385156" y="199975"/>
                      <a:pt x="377581" y="167546"/>
                    </a:cubicBezTo>
                    <a:close/>
                    <a:moveTo>
                      <a:pt x="221875" y="168338"/>
                    </a:moveTo>
                    <a:cubicBezTo>
                      <a:pt x="217289" y="183498"/>
                      <a:pt x="212708" y="205877"/>
                      <a:pt x="208128" y="235484"/>
                    </a:cubicBezTo>
                    <a:cubicBezTo>
                      <a:pt x="225220" y="221035"/>
                      <a:pt x="244609" y="208875"/>
                      <a:pt x="266287" y="199003"/>
                    </a:cubicBezTo>
                    <a:cubicBezTo>
                      <a:pt x="270867" y="196889"/>
                      <a:pt x="277741" y="193630"/>
                      <a:pt x="286907" y="189223"/>
                    </a:cubicBezTo>
                    <a:cubicBezTo>
                      <a:pt x="264523" y="179355"/>
                      <a:pt x="242846" y="172395"/>
                      <a:pt x="221875" y="168338"/>
                    </a:cubicBezTo>
                    <a:close/>
                    <a:moveTo>
                      <a:pt x="299596" y="193980"/>
                    </a:moveTo>
                    <a:cubicBezTo>
                      <a:pt x="270161" y="205084"/>
                      <a:pt x="239321" y="222795"/>
                      <a:pt x="207069" y="247116"/>
                    </a:cubicBezTo>
                    <a:cubicBezTo>
                      <a:pt x="204598" y="268091"/>
                      <a:pt x="203367" y="286153"/>
                      <a:pt x="203367" y="301309"/>
                    </a:cubicBezTo>
                    <a:cubicBezTo>
                      <a:pt x="203367" y="316290"/>
                      <a:pt x="204597" y="334709"/>
                      <a:pt x="207069" y="356559"/>
                    </a:cubicBezTo>
                    <a:cubicBezTo>
                      <a:pt x="239671" y="379120"/>
                      <a:pt x="270516" y="396832"/>
                      <a:pt x="299596" y="409695"/>
                    </a:cubicBezTo>
                    <a:cubicBezTo>
                      <a:pt x="324974" y="400178"/>
                      <a:pt x="356168" y="382116"/>
                      <a:pt x="393178" y="355502"/>
                    </a:cubicBezTo>
                    <a:cubicBezTo>
                      <a:pt x="395116" y="339291"/>
                      <a:pt x="396085" y="321228"/>
                      <a:pt x="396085" y="301311"/>
                    </a:cubicBezTo>
                    <a:cubicBezTo>
                      <a:pt x="396085" y="282455"/>
                      <a:pt x="395116" y="264392"/>
                      <a:pt x="393178" y="247118"/>
                    </a:cubicBezTo>
                    <a:cubicBezTo>
                      <a:pt x="383306" y="240244"/>
                      <a:pt x="368236" y="230376"/>
                      <a:pt x="347973" y="217509"/>
                    </a:cubicBezTo>
                    <a:cubicBezTo>
                      <a:pt x="333697" y="209226"/>
                      <a:pt x="317572" y="201383"/>
                      <a:pt x="299596" y="193980"/>
                    </a:cubicBezTo>
                    <a:close/>
                    <a:moveTo>
                      <a:pt x="196231" y="255047"/>
                    </a:moveTo>
                    <a:cubicBezTo>
                      <a:pt x="176491" y="270206"/>
                      <a:pt x="159485" y="285976"/>
                      <a:pt x="145209" y="302366"/>
                    </a:cubicBezTo>
                    <a:cubicBezTo>
                      <a:pt x="159131" y="317348"/>
                      <a:pt x="175874" y="332416"/>
                      <a:pt x="195437" y="347572"/>
                    </a:cubicBezTo>
                    <a:cubicBezTo>
                      <a:pt x="194025" y="328009"/>
                      <a:pt x="193322" y="312590"/>
                      <a:pt x="193322" y="301309"/>
                    </a:cubicBezTo>
                    <a:cubicBezTo>
                      <a:pt x="193323" y="285976"/>
                      <a:pt x="194289" y="270557"/>
                      <a:pt x="196231" y="255047"/>
                    </a:cubicBezTo>
                    <a:close/>
                    <a:moveTo>
                      <a:pt x="405074" y="256104"/>
                    </a:moveTo>
                    <a:cubicBezTo>
                      <a:pt x="405775" y="265976"/>
                      <a:pt x="406131" y="279724"/>
                      <a:pt x="406131" y="297345"/>
                    </a:cubicBezTo>
                    <a:lnTo>
                      <a:pt x="406131" y="307126"/>
                    </a:lnTo>
                    <a:cubicBezTo>
                      <a:pt x="406131" y="323515"/>
                      <a:pt x="405425" y="336998"/>
                      <a:pt x="404017" y="347572"/>
                    </a:cubicBezTo>
                    <a:cubicBezTo>
                      <a:pt x="415821" y="337882"/>
                      <a:pt x="432566" y="322459"/>
                      <a:pt x="454244" y="301311"/>
                    </a:cubicBezTo>
                    <a:cubicBezTo>
                      <a:pt x="442963" y="289328"/>
                      <a:pt x="426573" y="274259"/>
                      <a:pt x="405074" y="256104"/>
                    </a:cubicBezTo>
                    <a:close/>
                    <a:moveTo>
                      <a:pt x="299860" y="263243"/>
                    </a:moveTo>
                    <a:cubicBezTo>
                      <a:pt x="310606" y="263243"/>
                      <a:pt x="320036" y="266989"/>
                      <a:pt x="328145" y="274479"/>
                    </a:cubicBezTo>
                    <a:cubicBezTo>
                      <a:pt x="336250" y="281971"/>
                      <a:pt x="340306" y="291090"/>
                      <a:pt x="340306" y="301838"/>
                    </a:cubicBezTo>
                    <a:cubicBezTo>
                      <a:pt x="340306" y="312591"/>
                      <a:pt x="336250" y="321712"/>
                      <a:pt x="328145" y="329199"/>
                    </a:cubicBezTo>
                    <a:cubicBezTo>
                      <a:pt x="320037" y="336693"/>
                      <a:pt x="310606" y="340434"/>
                      <a:pt x="299860" y="340434"/>
                    </a:cubicBezTo>
                    <a:cubicBezTo>
                      <a:pt x="289107" y="340434"/>
                      <a:pt x="279676" y="336693"/>
                      <a:pt x="271572" y="329199"/>
                    </a:cubicBezTo>
                    <a:cubicBezTo>
                      <a:pt x="263464" y="321712"/>
                      <a:pt x="259411" y="312590"/>
                      <a:pt x="259411" y="301838"/>
                    </a:cubicBezTo>
                    <a:cubicBezTo>
                      <a:pt x="259411" y="291090"/>
                      <a:pt x="263463" y="281972"/>
                      <a:pt x="271572" y="274479"/>
                    </a:cubicBezTo>
                    <a:cubicBezTo>
                      <a:pt x="279675" y="266990"/>
                      <a:pt x="289107" y="263243"/>
                      <a:pt x="299860" y="263243"/>
                    </a:cubicBezTo>
                    <a:close/>
                    <a:moveTo>
                      <a:pt x="137278" y="311091"/>
                    </a:moveTo>
                    <a:cubicBezTo>
                      <a:pt x="80097" y="382443"/>
                      <a:pt x="129026" y="450100"/>
                      <a:pt x="212092" y="437189"/>
                    </a:cubicBezTo>
                    <a:cubicBezTo>
                      <a:pt x="205040" y="414455"/>
                      <a:pt x="200105" y="389518"/>
                      <a:pt x="197288" y="362376"/>
                    </a:cubicBezTo>
                    <a:cubicBezTo>
                      <a:pt x="178605" y="348629"/>
                      <a:pt x="158601" y="331538"/>
                      <a:pt x="137278" y="311091"/>
                    </a:cubicBezTo>
                    <a:close/>
                    <a:moveTo>
                      <a:pt x="462175" y="311091"/>
                    </a:moveTo>
                    <a:cubicBezTo>
                      <a:pt x="446487" y="326952"/>
                      <a:pt x="426751" y="344050"/>
                      <a:pt x="402959" y="362376"/>
                    </a:cubicBezTo>
                    <a:cubicBezTo>
                      <a:pt x="399786" y="390398"/>
                      <a:pt x="394937" y="415338"/>
                      <a:pt x="388421" y="437189"/>
                    </a:cubicBezTo>
                    <a:cubicBezTo>
                      <a:pt x="483401" y="446216"/>
                      <a:pt x="518823" y="379234"/>
                      <a:pt x="462175" y="311091"/>
                    </a:cubicBezTo>
                    <a:close/>
                    <a:moveTo>
                      <a:pt x="208128" y="368192"/>
                    </a:moveTo>
                    <a:cubicBezTo>
                      <a:pt x="212531" y="397978"/>
                      <a:pt x="217467" y="420271"/>
                      <a:pt x="222932" y="435075"/>
                    </a:cubicBezTo>
                    <a:cubicBezTo>
                      <a:pt x="242494" y="431730"/>
                      <a:pt x="264172" y="424854"/>
                      <a:pt x="287964" y="414454"/>
                    </a:cubicBezTo>
                    <a:cubicBezTo>
                      <a:pt x="252012" y="397006"/>
                      <a:pt x="225398" y="381589"/>
                      <a:pt x="208128" y="368192"/>
                    </a:cubicBezTo>
                    <a:close/>
                    <a:moveTo>
                      <a:pt x="392121" y="369250"/>
                    </a:moveTo>
                    <a:cubicBezTo>
                      <a:pt x="372381" y="381940"/>
                      <a:pt x="359428" y="390047"/>
                      <a:pt x="353261" y="393570"/>
                    </a:cubicBezTo>
                    <a:cubicBezTo>
                      <a:pt x="338457" y="402385"/>
                      <a:pt x="324883" y="409344"/>
                      <a:pt x="312551" y="414454"/>
                    </a:cubicBezTo>
                    <a:cubicBezTo>
                      <a:pt x="340573" y="425558"/>
                      <a:pt x="362249" y="432431"/>
                      <a:pt x="377581" y="435075"/>
                    </a:cubicBezTo>
                    <a:cubicBezTo>
                      <a:pt x="383398" y="415161"/>
                      <a:pt x="388242" y="393220"/>
                      <a:pt x="392121" y="369250"/>
                    </a:cubicBezTo>
                    <a:close/>
                    <a:moveTo>
                      <a:pt x="300653" y="420534"/>
                    </a:moveTo>
                    <a:cubicBezTo>
                      <a:pt x="272102" y="432695"/>
                      <a:pt x="247162" y="440891"/>
                      <a:pt x="225840" y="445120"/>
                    </a:cubicBezTo>
                    <a:cubicBezTo>
                      <a:pt x="260691" y="529660"/>
                      <a:pt x="341564" y="527312"/>
                      <a:pt x="373616" y="445120"/>
                    </a:cubicBezTo>
                    <a:cubicBezTo>
                      <a:pt x="350174" y="440189"/>
                      <a:pt x="325853" y="431992"/>
                      <a:pt x="300653" y="4205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84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783E5B1A-DB4A-4147-8985-89F559B75FFE}"/>
                  </a:ext>
                </a:extLst>
              </p:cNvPr>
              <p:cNvSpPr/>
              <p:nvPr/>
            </p:nvSpPr>
            <p:spPr>
              <a:xfrm>
                <a:off x="4340055" y="3702207"/>
                <a:ext cx="707059" cy="234700"/>
              </a:xfrm>
              <a:custGeom>
                <a:avLst/>
                <a:gdLst/>
                <a:ahLst/>
                <a:cxnLst/>
                <a:rect l="0" t="0" r="0" b="0"/>
                <a:pathLst>
                  <a:path w="707059" h="234699">
                    <a:moveTo>
                      <a:pt x="380827" y="1696"/>
                    </a:moveTo>
                    <a:lnTo>
                      <a:pt x="374141" y="100088"/>
                    </a:lnTo>
                    <a:cubicBezTo>
                      <a:pt x="366826" y="99620"/>
                      <a:pt x="361422" y="99377"/>
                      <a:pt x="353990" y="99374"/>
                    </a:cubicBezTo>
                    <a:cubicBezTo>
                      <a:pt x="346556" y="99378"/>
                      <a:pt x="341152" y="99620"/>
                      <a:pt x="333835" y="100088"/>
                    </a:cubicBezTo>
                    <a:lnTo>
                      <a:pt x="327150" y="1696"/>
                    </a:lnTo>
                    <a:cubicBezTo>
                      <a:pt x="346343" y="436"/>
                      <a:pt x="361745" y="471"/>
                      <a:pt x="380827" y="1696"/>
                    </a:cubicBezTo>
                    <a:close/>
                    <a:moveTo>
                      <a:pt x="515490" y="31034"/>
                    </a:moveTo>
                    <a:cubicBezTo>
                      <a:pt x="531437" y="37266"/>
                      <a:pt x="546933" y="44402"/>
                      <a:pt x="561921" y="52365"/>
                    </a:cubicBezTo>
                    <a:lnTo>
                      <a:pt x="561840" y="52511"/>
                    </a:lnTo>
                    <a:cubicBezTo>
                      <a:pt x="562236" y="52721"/>
                      <a:pt x="562634" y="52926"/>
                      <a:pt x="563029" y="53137"/>
                    </a:cubicBezTo>
                    <a:lnTo>
                      <a:pt x="515439" y="139560"/>
                    </a:lnTo>
                    <a:cubicBezTo>
                      <a:pt x="504219" y="133593"/>
                      <a:pt x="492635" y="128222"/>
                      <a:pt x="480723" y="123501"/>
                    </a:cubicBezTo>
                    <a:lnTo>
                      <a:pt x="480765" y="123394"/>
                    </a:lnTo>
                    <a:cubicBezTo>
                      <a:pt x="480273" y="123199"/>
                      <a:pt x="479784" y="122998"/>
                      <a:pt x="479290" y="122806"/>
                    </a:cubicBezTo>
                    <a:close/>
                    <a:moveTo>
                      <a:pt x="192486" y="31034"/>
                    </a:moveTo>
                    <a:lnTo>
                      <a:pt x="228686" y="122806"/>
                    </a:lnTo>
                    <a:cubicBezTo>
                      <a:pt x="228193" y="122998"/>
                      <a:pt x="227704" y="123199"/>
                      <a:pt x="227211" y="123394"/>
                    </a:cubicBezTo>
                    <a:lnTo>
                      <a:pt x="227254" y="123501"/>
                    </a:lnTo>
                    <a:cubicBezTo>
                      <a:pt x="215342" y="128222"/>
                      <a:pt x="203758" y="133593"/>
                      <a:pt x="192539" y="139560"/>
                    </a:cubicBezTo>
                    <a:lnTo>
                      <a:pt x="144948" y="53137"/>
                    </a:lnTo>
                    <a:cubicBezTo>
                      <a:pt x="145342" y="52926"/>
                      <a:pt x="145742" y="52721"/>
                      <a:pt x="146136" y="52511"/>
                    </a:cubicBezTo>
                    <a:lnTo>
                      <a:pt x="146055" y="52365"/>
                    </a:lnTo>
                    <a:cubicBezTo>
                      <a:pt x="161044" y="44402"/>
                      <a:pt x="176541" y="37266"/>
                      <a:pt x="192486" y="31034"/>
                    </a:cubicBezTo>
                    <a:close/>
                    <a:moveTo>
                      <a:pt x="673906" y="136914"/>
                    </a:moveTo>
                    <a:cubicBezTo>
                      <a:pt x="685732" y="149204"/>
                      <a:pt x="696853" y="162174"/>
                      <a:pt x="707213" y="175758"/>
                    </a:cubicBezTo>
                    <a:lnTo>
                      <a:pt x="706984" y="175928"/>
                    </a:lnTo>
                    <a:cubicBezTo>
                      <a:pt x="707060" y="176028"/>
                      <a:pt x="707138" y="176125"/>
                      <a:pt x="707213" y="176225"/>
                    </a:cubicBezTo>
                    <a:lnTo>
                      <a:pt x="627770" y="234744"/>
                    </a:lnTo>
                    <a:cubicBezTo>
                      <a:pt x="619998" y="224611"/>
                      <a:pt x="611676" y="214925"/>
                      <a:pt x="602852" y="205722"/>
                    </a:cubicBezTo>
                    <a:lnTo>
                      <a:pt x="603035" y="205547"/>
                    </a:lnTo>
                    <a:cubicBezTo>
                      <a:pt x="602880" y="205385"/>
                      <a:pt x="602727" y="205219"/>
                      <a:pt x="602571" y="205057"/>
                    </a:cubicBezTo>
                    <a:close/>
                    <a:moveTo>
                      <a:pt x="34072" y="136914"/>
                    </a:moveTo>
                    <a:lnTo>
                      <a:pt x="105407" y="205057"/>
                    </a:lnTo>
                    <a:cubicBezTo>
                      <a:pt x="105250" y="205219"/>
                      <a:pt x="105098" y="205385"/>
                      <a:pt x="104942" y="205547"/>
                    </a:cubicBezTo>
                    <a:lnTo>
                      <a:pt x="105125" y="205722"/>
                    </a:lnTo>
                    <a:cubicBezTo>
                      <a:pt x="96302" y="214925"/>
                      <a:pt x="87980" y="224611"/>
                      <a:pt x="80208" y="234744"/>
                    </a:cubicBezTo>
                    <a:lnTo>
                      <a:pt x="764" y="176225"/>
                    </a:lnTo>
                    <a:cubicBezTo>
                      <a:pt x="840" y="176125"/>
                      <a:pt x="918" y="176028"/>
                      <a:pt x="993" y="175928"/>
                    </a:cubicBezTo>
                    <a:lnTo>
                      <a:pt x="764" y="175758"/>
                    </a:lnTo>
                    <a:cubicBezTo>
                      <a:pt x="11123" y="162174"/>
                      <a:pt x="22245" y="149204"/>
                      <a:pt x="34072" y="1369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843"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432CB094-D0BA-4309-91C4-D097E76001F5}"/>
                  </a:ext>
                </a:extLst>
              </p:cNvPr>
              <p:cNvSpPr/>
              <p:nvPr/>
            </p:nvSpPr>
            <p:spPr>
              <a:xfrm>
                <a:off x="4255429" y="4026152"/>
                <a:ext cx="876675" cy="422065"/>
              </a:xfrm>
              <a:custGeom>
                <a:avLst/>
                <a:gdLst/>
                <a:ahLst/>
                <a:cxnLst/>
                <a:rect l="0" t="0" r="0" b="0"/>
                <a:pathLst>
                  <a:path w="876674" h="422065">
                    <a:moveTo>
                      <a:pt x="11600" y="764"/>
                    </a:moveTo>
                    <a:cubicBezTo>
                      <a:pt x="7110" y="16608"/>
                      <a:pt x="3484" y="32815"/>
                      <a:pt x="764" y="49325"/>
                    </a:cubicBezTo>
                    <a:lnTo>
                      <a:pt x="98335" y="63772"/>
                    </a:lnTo>
                    <a:cubicBezTo>
                      <a:pt x="100424" y="51452"/>
                      <a:pt x="103159" y="39349"/>
                      <a:pt x="106517" y="27507"/>
                    </a:cubicBezTo>
                    <a:lnTo>
                      <a:pt x="11600" y="764"/>
                    </a:lnTo>
                    <a:close/>
                    <a:moveTo>
                      <a:pt x="865628" y="764"/>
                    </a:moveTo>
                    <a:lnTo>
                      <a:pt x="770710" y="27509"/>
                    </a:lnTo>
                    <a:cubicBezTo>
                      <a:pt x="774069" y="39351"/>
                      <a:pt x="776805" y="51452"/>
                      <a:pt x="778892" y="63772"/>
                    </a:cubicBezTo>
                    <a:lnTo>
                      <a:pt x="876465" y="49323"/>
                    </a:lnTo>
                    <a:cubicBezTo>
                      <a:pt x="873745" y="32814"/>
                      <a:pt x="870119" y="16608"/>
                      <a:pt x="865628" y="764"/>
                    </a:cubicBezTo>
                    <a:close/>
                    <a:moveTo>
                      <a:pt x="100374" y="190682"/>
                    </a:moveTo>
                    <a:lnTo>
                      <a:pt x="3698" y="210181"/>
                    </a:lnTo>
                    <a:cubicBezTo>
                      <a:pt x="7134" y="227152"/>
                      <a:pt x="11539" y="243772"/>
                      <a:pt x="16854" y="259982"/>
                    </a:cubicBezTo>
                    <a:lnTo>
                      <a:pt x="110280" y="228331"/>
                    </a:lnTo>
                    <a:cubicBezTo>
                      <a:pt x="106295" y="216068"/>
                      <a:pt x="102977" y="203504"/>
                      <a:pt x="100374" y="190682"/>
                    </a:cubicBezTo>
                    <a:close/>
                    <a:moveTo>
                      <a:pt x="776855" y="190682"/>
                    </a:moveTo>
                    <a:cubicBezTo>
                      <a:pt x="774251" y="203504"/>
                      <a:pt x="770934" y="216069"/>
                      <a:pt x="766949" y="228333"/>
                    </a:cubicBezTo>
                    <a:lnTo>
                      <a:pt x="860374" y="259982"/>
                    </a:lnTo>
                    <a:cubicBezTo>
                      <a:pt x="865689" y="243772"/>
                      <a:pt x="870094" y="227152"/>
                      <a:pt x="873531" y="210181"/>
                    </a:cubicBezTo>
                    <a:lnTo>
                      <a:pt x="776855" y="190682"/>
                    </a:lnTo>
                    <a:close/>
                    <a:moveTo>
                      <a:pt x="160692" y="326282"/>
                    </a:moveTo>
                    <a:lnTo>
                      <a:pt x="80246" y="383380"/>
                    </a:lnTo>
                    <a:cubicBezTo>
                      <a:pt x="90130" y="396890"/>
                      <a:pt x="100753" y="409825"/>
                      <a:pt x="112066" y="422116"/>
                    </a:cubicBezTo>
                    <a:lnTo>
                      <a:pt x="184590" y="355245"/>
                    </a:lnTo>
                    <a:cubicBezTo>
                      <a:pt x="176116" y="346037"/>
                      <a:pt x="168135" y="336370"/>
                      <a:pt x="160692" y="326282"/>
                    </a:cubicBezTo>
                    <a:close/>
                    <a:moveTo>
                      <a:pt x="716535" y="326282"/>
                    </a:moveTo>
                    <a:cubicBezTo>
                      <a:pt x="709092" y="336369"/>
                      <a:pt x="701112" y="346036"/>
                      <a:pt x="692639" y="355243"/>
                    </a:cubicBezTo>
                    <a:lnTo>
                      <a:pt x="765162" y="422116"/>
                    </a:lnTo>
                    <a:cubicBezTo>
                      <a:pt x="776475" y="409825"/>
                      <a:pt x="787097" y="396890"/>
                      <a:pt x="796980" y="383380"/>
                    </a:cubicBezTo>
                    <a:lnTo>
                      <a:pt x="716535" y="326282"/>
                    </a:lnTo>
                    <a:close/>
                  </a:path>
                </a:pathLst>
              </a:custGeom>
              <a:solidFill>
                <a:srgbClr val="FFFFFF"/>
              </a:solidFill>
              <a:ln w="9843"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AU" sz="2400"/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288722C-1A30-440E-B59B-19C29E2AE01A}"/>
                </a:ext>
              </a:extLst>
            </p:cNvPr>
            <p:cNvSpPr txBox="1"/>
            <p:nvPr/>
          </p:nvSpPr>
          <p:spPr>
            <a:xfrm>
              <a:off x="4500488" y="2355010"/>
              <a:ext cx="1415736" cy="947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400" dirty="0">
                  <a:latin typeface="Corbel" panose="020B0503020204020204" pitchFamily="34" charset="0"/>
                </a:rPr>
                <a:t>Citable</a:t>
              </a:r>
            </a:p>
            <a:p>
              <a:r>
                <a:rPr lang="en-AU" sz="2400" dirty="0">
                  <a:latin typeface="Corbel" panose="020B0503020204020204" pitchFamily="34" charset="0"/>
                </a:rPr>
                <a:t>Stable</a:t>
              </a:r>
            </a:p>
            <a:p>
              <a:r>
                <a:rPr lang="en-AU" sz="2400" dirty="0">
                  <a:latin typeface="Corbel" panose="020B0503020204020204" pitchFamily="34" charset="0"/>
                </a:rPr>
                <a:t>Indexed</a:t>
              </a:r>
            </a:p>
            <a:p>
              <a:r>
                <a:rPr lang="en-AU" sz="2400" dirty="0">
                  <a:latin typeface="Corbel" panose="020B0503020204020204" pitchFamily="34" charset="0"/>
                </a:rPr>
                <a:t>Version of record</a:t>
              </a:r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D72CB517-FB30-4293-A8F5-B8769CD4BB54}"/>
                </a:ext>
              </a:extLst>
            </p:cNvPr>
            <p:cNvCxnSpPr>
              <a:cxnSpLocks/>
            </p:cNvCxnSpPr>
            <p:nvPr/>
          </p:nvCxnSpPr>
          <p:spPr>
            <a:xfrm>
              <a:off x="4514775" y="2400176"/>
              <a:ext cx="0" cy="768001"/>
            </a:xfrm>
            <a:prstGeom prst="line">
              <a:avLst/>
            </a:prstGeom>
            <a:ln w="76200">
              <a:solidFill>
                <a:srgbClr val="6F99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7DA4E8F-102E-4AD2-98BE-B641F1F33CB2}"/>
              </a:ext>
            </a:extLst>
          </p:cNvPr>
          <p:cNvGrpSpPr/>
          <p:nvPr/>
        </p:nvGrpSpPr>
        <p:grpSpPr>
          <a:xfrm>
            <a:off x="1500477" y="1743555"/>
            <a:ext cx="2879313" cy="4572377"/>
            <a:chOff x="444371" y="2057644"/>
            <a:chExt cx="1695596" cy="2692624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2A8F27A-9EAC-4E45-8767-87A5C9398721}"/>
                </a:ext>
              </a:extLst>
            </p:cNvPr>
            <p:cNvGrpSpPr/>
            <p:nvPr/>
          </p:nvGrpSpPr>
          <p:grpSpPr>
            <a:xfrm>
              <a:off x="720650" y="3274151"/>
              <a:ext cx="928340" cy="1194062"/>
              <a:chOff x="960867" y="3222534"/>
              <a:chExt cx="1237786" cy="1592083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7B3295B9-01EF-41D6-81FB-CFAEE63378B3}"/>
                  </a:ext>
                </a:extLst>
              </p:cNvPr>
              <p:cNvSpPr/>
              <p:nvPr/>
            </p:nvSpPr>
            <p:spPr>
              <a:xfrm rot="18900000">
                <a:off x="960867" y="3576831"/>
                <a:ext cx="1237786" cy="1237786"/>
              </a:xfrm>
              <a:prstGeom prst="ellipse">
                <a:avLst/>
              </a:prstGeom>
              <a:solidFill>
                <a:srgbClr val="6F99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400" dirty="0"/>
              </a:p>
            </p:txBody>
          </p:sp>
          <p:sp>
            <p:nvSpPr>
              <p:cNvPr id="75" name="Arrow: Down 74">
                <a:extLst>
                  <a:ext uri="{FF2B5EF4-FFF2-40B4-BE49-F238E27FC236}">
                    <a16:creationId xmlns:a16="http://schemas.microsoft.com/office/drawing/2014/main" id="{C710F722-B40F-4D2B-B057-7180CB0EFF88}"/>
                  </a:ext>
                </a:extLst>
              </p:cNvPr>
              <p:cNvSpPr/>
              <p:nvPr/>
            </p:nvSpPr>
            <p:spPr>
              <a:xfrm rot="10800000">
                <a:off x="1354014" y="3222534"/>
                <a:ext cx="450864" cy="549118"/>
              </a:xfrm>
              <a:prstGeom prst="downArrow">
                <a:avLst>
                  <a:gd name="adj1" fmla="val 100000"/>
                  <a:gd name="adj2" fmla="val 51601"/>
                </a:avLst>
              </a:prstGeom>
              <a:solidFill>
                <a:srgbClr val="6F99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400"/>
              </a:p>
            </p:txBody>
          </p:sp>
        </p:grpSp>
        <p:sp>
          <p:nvSpPr>
            <p:cNvPr id="48" name="Arrow: Down 47">
              <a:extLst>
                <a:ext uri="{FF2B5EF4-FFF2-40B4-BE49-F238E27FC236}">
                  <a16:creationId xmlns:a16="http://schemas.microsoft.com/office/drawing/2014/main" id="{9BF182EF-1890-4AED-8D8D-4C65B3B56AF4}"/>
                </a:ext>
              </a:extLst>
            </p:cNvPr>
            <p:cNvSpPr/>
            <p:nvPr/>
          </p:nvSpPr>
          <p:spPr>
            <a:xfrm rot="18000000">
              <a:off x="1477351" y="2833538"/>
              <a:ext cx="338148" cy="411839"/>
            </a:xfrm>
            <a:prstGeom prst="downArrow">
              <a:avLst>
                <a:gd name="adj1" fmla="val 100000"/>
                <a:gd name="adj2" fmla="val 51601"/>
              </a:avLst>
            </a:prstGeom>
            <a:solidFill>
              <a:srgbClr val="6F99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05ACE838-DB81-46D0-85DC-23AF029C9B88}"/>
                </a:ext>
              </a:extLst>
            </p:cNvPr>
            <p:cNvSpPr/>
            <p:nvPr/>
          </p:nvSpPr>
          <p:spPr>
            <a:xfrm rot="4500000">
              <a:off x="723940" y="2327676"/>
              <a:ext cx="928340" cy="928340"/>
            </a:xfrm>
            <a:prstGeom prst="ellipse">
              <a:avLst/>
            </a:prstGeom>
            <a:solidFill>
              <a:srgbClr val="6F99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8FA5A28-0D45-4B31-97EE-F031C5019E91}"/>
                </a:ext>
              </a:extLst>
            </p:cNvPr>
            <p:cNvSpPr txBox="1"/>
            <p:nvPr/>
          </p:nvSpPr>
          <p:spPr>
            <a:xfrm>
              <a:off x="552107" y="2057644"/>
              <a:ext cx="1289148" cy="271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Preprint server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9984F67-D146-4066-988A-47D110AE83A7}"/>
                </a:ext>
              </a:extLst>
            </p:cNvPr>
            <p:cNvSpPr txBox="1"/>
            <p:nvPr/>
          </p:nvSpPr>
          <p:spPr>
            <a:xfrm>
              <a:off x="444371" y="4478398"/>
              <a:ext cx="1695596" cy="2718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2400" dirty="0">
                  <a:latin typeface="Corbel" panose="020B0503020204020204" pitchFamily="34" charset="0"/>
                </a:rPr>
                <a:t>Wikipedia as preprint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BFFF3195-9A02-4568-9718-0E460C4DC6F1}"/>
                </a:ext>
              </a:extLst>
            </p:cNvPr>
            <p:cNvGrpSpPr/>
            <p:nvPr/>
          </p:nvGrpSpPr>
          <p:grpSpPr>
            <a:xfrm>
              <a:off x="861599" y="2467543"/>
              <a:ext cx="646241" cy="655586"/>
              <a:chOff x="934724" y="3726033"/>
              <a:chExt cx="861654" cy="874114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CF2CF862-C612-44EF-AECF-0FBB87D4BE55}"/>
                  </a:ext>
                </a:extLst>
              </p:cNvPr>
              <p:cNvSpPr/>
              <p:nvPr/>
            </p:nvSpPr>
            <p:spPr>
              <a:xfrm>
                <a:off x="1072807" y="3871279"/>
                <a:ext cx="585421" cy="728868"/>
              </a:xfrm>
              <a:custGeom>
                <a:avLst/>
                <a:gdLst/>
                <a:ahLst/>
                <a:cxnLst/>
                <a:rect l="0" t="0" r="0" b="0"/>
                <a:pathLst>
                  <a:path w="585420" h="728867">
                    <a:moveTo>
                      <a:pt x="291124" y="75"/>
                    </a:moveTo>
                    <a:cubicBezTo>
                      <a:pt x="278203" y="157"/>
                      <a:pt x="265439" y="1324"/>
                      <a:pt x="252828" y="3499"/>
                    </a:cubicBezTo>
                    <a:cubicBezTo>
                      <a:pt x="250906" y="3830"/>
                      <a:pt x="248988" y="4182"/>
                      <a:pt x="247073" y="4561"/>
                    </a:cubicBezTo>
                    <a:cubicBezTo>
                      <a:pt x="158968" y="18424"/>
                      <a:pt x="83873" y="72771"/>
                      <a:pt x="40384" y="148503"/>
                    </a:cubicBezTo>
                    <a:cubicBezTo>
                      <a:pt x="70903" y="155489"/>
                      <a:pt x="100369" y="161372"/>
                      <a:pt x="128796" y="166178"/>
                    </a:cubicBezTo>
                    <a:cubicBezTo>
                      <a:pt x="125990" y="172167"/>
                      <a:pt x="123319" y="178254"/>
                      <a:pt x="120805" y="184431"/>
                    </a:cubicBezTo>
                    <a:cubicBezTo>
                      <a:pt x="90531" y="179344"/>
                      <a:pt x="60441" y="173434"/>
                      <a:pt x="30456" y="167312"/>
                    </a:cubicBezTo>
                    <a:cubicBezTo>
                      <a:pt x="20709" y="187462"/>
                      <a:pt x="13104" y="208897"/>
                      <a:pt x="7966" y="231308"/>
                    </a:cubicBezTo>
                    <a:cubicBezTo>
                      <a:pt x="6584" y="236625"/>
                      <a:pt x="5380" y="241985"/>
                      <a:pt x="4348" y="247380"/>
                    </a:cubicBezTo>
                    <a:cubicBezTo>
                      <a:pt x="37010" y="254264"/>
                      <a:pt x="68564" y="260092"/>
                      <a:pt x="99031" y="264891"/>
                    </a:cubicBezTo>
                    <a:cubicBezTo>
                      <a:pt x="98199" y="271251"/>
                      <a:pt x="97584" y="277657"/>
                      <a:pt x="97191" y="284102"/>
                    </a:cubicBezTo>
                    <a:cubicBezTo>
                      <a:pt x="65301" y="279221"/>
                      <a:pt x="33581" y="273566"/>
                      <a:pt x="1356" y="267601"/>
                    </a:cubicBezTo>
                    <a:cubicBezTo>
                      <a:pt x="509" y="275675"/>
                      <a:pt x="68" y="283810"/>
                      <a:pt x="74" y="291990"/>
                    </a:cubicBezTo>
                    <a:cubicBezTo>
                      <a:pt x="74" y="291997"/>
                      <a:pt x="74" y="292004"/>
                      <a:pt x="74" y="292011"/>
                    </a:cubicBezTo>
                    <a:cubicBezTo>
                      <a:pt x="86" y="294401"/>
                      <a:pt x="148" y="296771"/>
                      <a:pt x="233" y="299133"/>
                    </a:cubicBezTo>
                    <a:cubicBezTo>
                      <a:pt x="232" y="299423"/>
                      <a:pt x="222" y="299712"/>
                      <a:pt x="222" y="300003"/>
                    </a:cubicBezTo>
                    <a:cubicBezTo>
                      <a:pt x="273" y="391581"/>
                      <a:pt x="41207" y="477538"/>
                      <a:pt x="110382" y="533887"/>
                    </a:cubicBezTo>
                    <a:cubicBezTo>
                      <a:pt x="161071" y="578762"/>
                      <a:pt x="138872" y="650191"/>
                      <a:pt x="158206" y="708342"/>
                    </a:cubicBezTo>
                    <a:cubicBezTo>
                      <a:pt x="166500" y="710998"/>
                      <a:pt x="174901" y="713417"/>
                      <a:pt x="183403" y="715582"/>
                    </a:cubicBezTo>
                    <a:cubicBezTo>
                      <a:pt x="188661" y="716920"/>
                      <a:pt x="193961" y="718152"/>
                      <a:pt x="199294" y="719298"/>
                    </a:cubicBezTo>
                    <a:cubicBezTo>
                      <a:pt x="199022" y="681738"/>
                      <a:pt x="203764" y="608140"/>
                      <a:pt x="193989" y="571420"/>
                    </a:cubicBezTo>
                    <a:cubicBezTo>
                      <a:pt x="202156" y="574384"/>
                      <a:pt x="210452" y="576987"/>
                      <a:pt x="218850" y="579221"/>
                    </a:cubicBezTo>
                    <a:cubicBezTo>
                      <a:pt x="222428" y="597950"/>
                      <a:pt x="223873" y="619214"/>
                      <a:pt x="224220" y="640081"/>
                    </a:cubicBezTo>
                    <a:cubicBezTo>
                      <a:pt x="224264" y="642687"/>
                      <a:pt x="224290" y="645286"/>
                      <a:pt x="224302" y="647873"/>
                    </a:cubicBezTo>
                    <a:cubicBezTo>
                      <a:pt x="224313" y="650463"/>
                      <a:pt x="224311" y="653042"/>
                      <a:pt x="224292" y="655602"/>
                    </a:cubicBezTo>
                    <a:cubicBezTo>
                      <a:pt x="224133" y="681178"/>
                      <a:pt x="222690" y="704953"/>
                      <a:pt x="222037" y="721155"/>
                    </a:cubicBezTo>
                    <a:cubicBezTo>
                      <a:pt x="222037" y="721160"/>
                      <a:pt x="222037" y="721171"/>
                      <a:pt x="222037" y="721171"/>
                    </a:cubicBezTo>
                    <a:cubicBezTo>
                      <a:pt x="222004" y="722002"/>
                      <a:pt x="221979" y="722753"/>
                      <a:pt x="221950" y="723544"/>
                    </a:cubicBezTo>
                    <a:cubicBezTo>
                      <a:pt x="226707" y="724304"/>
                      <a:pt x="231486" y="724993"/>
                      <a:pt x="236292" y="725598"/>
                    </a:cubicBezTo>
                    <a:cubicBezTo>
                      <a:pt x="245289" y="726730"/>
                      <a:pt x="254369" y="727588"/>
                      <a:pt x="263528" y="728162"/>
                    </a:cubicBezTo>
                    <a:cubicBezTo>
                      <a:pt x="270132" y="728577"/>
                      <a:pt x="276778" y="728839"/>
                      <a:pt x="283459" y="728956"/>
                    </a:cubicBezTo>
                    <a:cubicBezTo>
                      <a:pt x="283312" y="683202"/>
                      <a:pt x="282570" y="636410"/>
                      <a:pt x="281642" y="588827"/>
                    </a:cubicBezTo>
                    <a:cubicBezTo>
                      <a:pt x="285997" y="589142"/>
                      <a:pt x="290357" y="589360"/>
                      <a:pt x="294721" y="589482"/>
                    </a:cubicBezTo>
                    <a:cubicBezTo>
                      <a:pt x="299818" y="589433"/>
                      <a:pt x="304913" y="589252"/>
                      <a:pt x="310002" y="588941"/>
                    </a:cubicBezTo>
                    <a:cubicBezTo>
                      <a:pt x="309087" y="636596"/>
                      <a:pt x="308339" y="683379"/>
                      <a:pt x="308143" y="728825"/>
                    </a:cubicBezTo>
                    <a:cubicBezTo>
                      <a:pt x="312940" y="728680"/>
                      <a:pt x="317719" y="728461"/>
                      <a:pt x="322477" y="728162"/>
                    </a:cubicBezTo>
                    <a:cubicBezTo>
                      <a:pt x="331635" y="727588"/>
                      <a:pt x="340716" y="726730"/>
                      <a:pt x="349712" y="725598"/>
                    </a:cubicBezTo>
                    <a:cubicBezTo>
                      <a:pt x="356324" y="724765"/>
                      <a:pt x="362887" y="723782"/>
                      <a:pt x="369404" y="722658"/>
                    </a:cubicBezTo>
                    <a:cubicBezTo>
                      <a:pt x="368849" y="707997"/>
                      <a:pt x="367562" y="686753"/>
                      <a:pt x="367193" y="663158"/>
                    </a:cubicBezTo>
                    <a:cubicBezTo>
                      <a:pt x="367154" y="660661"/>
                      <a:pt x="367125" y="658140"/>
                      <a:pt x="367109" y="655602"/>
                    </a:cubicBezTo>
                    <a:cubicBezTo>
                      <a:pt x="367109" y="655581"/>
                      <a:pt x="367109" y="655559"/>
                      <a:pt x="367109" y="655538"/>
                    </a:cubicBezTo>
                    <a:cubicBezTo>
                      <a:pt x="367085" y="651526"/>
                      <a:pt x="367100" y="647463"/>
                      <a:pt x="367149" y="643384"/>
                    </a:cubicBezTo>
                    <a:cubicBezTo>
                      <a:pt x="367162" y="642283"/>
                      <a:pt x="367167" y="641186"/>
                      <a:pt x="367185" y="640081"/>
                    </a:cubicBezTo>
                    <a:cubicBezTo>
                      <a:pt x="367229" y="637475"/>
                      <a:pt x="367287" y="634862"/>
                      <a:pt x="367366" y="632248"/>
                    </a:cubicBezTo>
                    <a:cubicBezTo>
                      <a:pt x="367925" y="613851"/>
                      <a:pt x="369432" y="595433"/>
                      <a:pt x="372593" y="578985"/>
                    </a:cubicBezTo>
                    <a:cubicBezTo>
                      <a:pt x="381035" y="576637"/>
                      <a:pt x="389368" y="573916"/>
                      <a:pt x="397569" y="570830"/>
                    </a:cubicBezTo>
                    <a:cubicBezTo>
                      <a:pt x="397569" y="570828"/>
                      <a:pt x="397570" y="570826"/>
                      <a:pt x="397571" y="570824"/>
                    </a:cubicBezTo>
                    <a:lnTo>
                      <a:pt x="397571" y="570830"/>
                    </a:lnTo>
                    <a:lnTo>
                      <a:pt x="397569" y="570830"/>
                    </a:lnTo>
                    <a:cubicBezTo>
                      <a:pt x="387691" y="606965"/>
                      <a:pt x="392286" y="679984"/>
                      <a:pt x="392121" y="718099"/>
                    </a:cubicBezTo>
                    <a:cubicBezTo>
                      <a:pt x="395628" y="717298"/>
                      <a:pt x="399126" y="716467"/>
                      <a:pt x="402602" y="715582"/>
                    </a:cubicBezTo>
                    <a:cubicBezTo>
                      <a:pt x="411103" y="713417"/>
                      <a:pt x="419505" y="710998"/>
                      <a:pt x="427798" y="708342"/>
                    </a:cubicBezTo>
                    <a:cubicBezTo>
                      <a:pt x="447133" y="650191"/>
                      <a:pt x="424932" y="578762"/>
                      <a:pt x="475623" y="533887"/>
                    </a:cubicBezTo>
                    <a:cubicBezTo>
                      <a:pt x="497467" y="516093"/>
                      <a:pt x="516492" y="495343"/>
                      <a:pt x="532306" y="472399"/>
                    </a:cubicBezTo>
                    <a:cubicBezTo>
                      <a:pt x="500060" y="480016"/>
                      <a:pt x="468017" y="488047"/>
                      <a:pt x="434602" y="494758"/>
                    </a:cubicBezTo>
                    <a:cubicBezTo>
                      <a:pt x="439367" y="486136"/>
                      <a:pt x="444328" y="477259"/>
                      <a:pt x="449652" y="467585"/>
                    </a:cubicBezTo>
                    <a:cubicBezTo>
                      <a:pt x="484825" y="460784"/>
                      <a:pt x="520356" y="452778"/>
                      <a:pt x="548221" y="446534"/>
                    </a:cubicBezTo>
                    <a:cubicBezTo>
                      <a:pt x="548232" y="446538"/>
                      <a:pt x="548242" y="446542"/>
                      <a:pt x="548253" y="446546"/>
                    </a:cubicBezTo>
                    <a:cubicBezTo>
                      <a:pt x="560786" y="423728"/>
                      <a:pt x="570391" y="399237"/>
                      <a:pt x="576745" y="373684"/>
                    </a:cubicBezTo>
                    <a:cubicBezTo>
                      <a:pt x="544943" y="380195"/>
                      <a:pt x="512336" y="387249"/>
                      <a:pt x="481682" y="392808"/>
                    </a:cubicBezTo>
                    <a:cubicBezTo>
                      <a:pt x="484029" y="385112"/>
                      <a:pt x="486117" y="377306"/>
                      <a:pt x="487925" y="369427"/>
                    </a:cubicBezTo>
                    <a:cubicBezTo>
                      <a:pt x="518094" y="363894"/>
                      <a:pt x="549335" y="357301"/>
                      <a:pt x="581715" y="349587"/>
                    </a:cubicBezTo>
                    <a:cubicBezTo>
                      <a:pt x="584387" y="333346"/>
                      <a:pt x="585773" y="316769"/>
                      <a:pt x="585783" y="300003"/>
                    </a:cubicBezTo>
                    <a:cubicBezTo>
                      <a:pt x="585783" y="299712"/>
                      <a:pt x="585771" y="299423"/>
                      <a:pt x="585771" y="299133"/>
                    </a:cubicBezTo>
                    <a:cubicBezTo>
                      <a:pt x="585855" y="296771"/>
                      <a:pt x="585918" y="294401"/>
                      <a:pt x="585930" y="292011"/>
                    </a:cubicBezTo>
                    <a:cubicBezTo>
                      <a:pt x="585931" y="292004"/>
                      <a:pt x="585930" y="291997"/>
                      <a:pt x="585930" y="291990"/>
                    </a:cubicBezTo>
                    <a:cubicBezTo>
                      <a:pt x="585946" y="271385"/>
                      <a:pt x="583170" y="251061"/>
                      <a:pt x="578038" y="231308"/>
                    </a:cubicBezTo>
                    <a:cubicBezTo>
                      <a:pt x="551104" y="113832"/>
                      <a:pt x="456623" y="23080"/>
                      <a:pt x="338932" y="4561"/>
                    </a:cubicBezTo>
                    <a:cubicBezTo>
                      <a:pt x="337016" y="4182"/>
                      <a:pt x="335098" y="3830"/>
                      <a:pt x="333176" y="3499"/>
                    </a:cubicBezTo>
                    <a:cubicBezTo>
                      <a:pt x="320566" y="1324"/>
                      <a:pt x="307802" y="157"/>
                      <a:pt x="294880" y="75"/>
                    </a:cubicBezTo>
                    <a:cubicBezTo>
                      <a:pt x="294255" y="71"/>
                      <a:pt x="293627" y="80"/>
                      <a:pt x="293002" y="80"/>
                    </a:cubicBezTo>
                    <a:cubicBezTo>
                      <a:pt x="292376" y="80"/>
                      <a:pt x="291749" y="71"/>
                      <a:pt x="291124" y="75"/>
                    </a:cubicBezTo>
                    <a:close/>
                    <a:moveTo>
                      <a:pt x="400824" y="95001"/>
                    </a:moveTo>
                    <a:cubicBezTo>
                      <a:pt x="446323" y="95001"/>
                      <a:pt x="491821" y="140501"/>
                      <a:pt x="491821" y="186000"/>
                    </a:cubicBezTo>
                    <a:lnTo>
                      <a:pt x="218829" y="458992"/>
                    </a:lnTo>
                    <a:lnTo>
                      <a:pt x="105083" y="481741"/>
                    </a:lnTo>
                    <a:lnTo>
                      <a:pt x="127832" y="367994"/>
                    </a:lnTo>
                    <a:lnTo>
                      <a:pt x="400824" y="95001"/>
                    </a:lnTo>
                    <a:close/>
                    <a:moveTo>
                      <a:pt x="412199" y="124576"/>
                    </a:moveTo>
                    <a:cubicBezTo>
                      <a:pt x="412199" y="124576"/>
                      <a:pt x="207455" y="331594"/>
                      <a:pt x="155132" y="383918"/>
                    </a:cubicBezTo>
                    <a:cubicBezTo>
                      <a:pt x="161956" y="388468"/>
                      <a:pt x="171055" y="395293"/>
                      <a:pt x="177880" y="402118"/>
                    </a:cubicBezTo>
                    <a:lnTo>
                      <a:pt x="434948" y="140501"/>
                    </a:lnTo>
                    <a:cubicBezTo>
                      <a:pt x="428124" y="131401"/>
                      <a:pt x="421300" y="126851"/>
                      <a:pt x="412199" y="1245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65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A927B3B3-6E80-43F7-8CB9-6C1D5D328DFA}"/>
                  </a:ext>
                </a:extLst>
              </p:cNvPr>
              <p:cNvSpPr/>
              <p:nvPr/>
            </p:nvSpPr>
            <p:spPr>
              <a:xfrm>
                <a:off x="1017900" y="3726033"/>
                <a:ext cx="694945" cy="230679"/>
              </a:xfrm>
              <a:custGeom>
                <a:avLst/>
                <a:gdLst/>
                <a:ahLst/>
                <a:cxnLst/>
                <a:rect l="0" t="0" r="0" b="0"/>
                <a:pathLst>
                  <a:path w="694944" h="230678">
                    <a:moveTo>
                      <a:pt x="374288" y="1653"/>
                    </a:moveTo>
                    <a:lnTo>
                      <a:pt x="367717" y="98360"/>
                    </a:lnTo>
                    <a:cubicBezTo>
                      <a:pt x="360526" y="97899"/>
                      <a:pt x="355216" y="97661"/>
                      <a:pt x="347910" y="97657"/>
                    </a:cubicBezTo>
                    <a:cubicBezTo>
                      <a:pt x="340604" y="97661"/>
                      <a:pt x="335293" y="97899"/>
                      <a:pt x="328101" y="98360"/>
                    </a:cubicBezTo>
                    <a:lnTo>
                      <a:pt x="321531" y="1653"/>
                    </a:lnTo>
                    <a:cubicBezTo>
                      <a:pt x="340395" y="414"/>
                      <a:pt x="355532" y="449"/>
                      <a:pt x="374288" y="1653"/>
                    </a:cubicBezTo>
                    <a:close/>
                    <a:moveTo>
                      <a:pt x="506644" y="30488"/>
                    </a:moveTo>
                    <a:cubicBezTo>
                      <a:pt x="522317" y="36613"/>
                      <a:pt x="537548" y="43627"/>
                      <a:pt x="552279" y="51453"/>
                    </a:cubicBezTo>
                    <a:lnTo>
                      <a:pt x="552200" y="51597"/>
                    </a:lnTo>
                    <a:cubicBezTo>
                      <a:pt x="552589" y="51804"/>
                      <a:pt x="552980" y="52005"/>
                      <a:pt x="553368" y="52212"/>
                    </a:cubicBezTo>
                    <a:lnTo>
                      <a:pt x="506593" y="137155"/>
                    </a:lnTo>
                    <a:cubicBezTo>
                      <a:pt x="495565" y="131290"/>
                      <a:pt x="484181" y="126011"/>
                      <a:pt x="472472" y="121371"/>
                    </a:cubicBezTo>
                    <a:lnTo>
                      <a:pt x="472514" y="121265"/>
                    </a:lnTo>
                    <a:cubicBezTo>
                      <a:pt x="472030" y="121074"/>
                      <a:pt x="471549" y="120877"/>
                      <a:pt x="471064" y="120688"/>
                    </a:cubicBezTo>
                    <a:close/>
                    <a:moveTo>
                      <a:pt x="189174" y="30488"/>
                    </a:moveTo>
                    <a:lnTo>
                      <a:pt x="224754" y="120688"/>
                    </a:lnTo>
                    <a:cubicBezTo>
                      <a:pt x="224269" y="120877"/>
                      <a:pt x="223788" y="121074"/>
                      <a:pt x="223304" y="121265"/>
                    </a:cubicBezTo>
                    <a:lnTo>
                      <a:pt x="223346" y="121371"/>
                    </a:lnTo>
                    <a:cubicBezTo>
                      <a:pt x="211638" y="126011"/>
                      <a:pt x="200253" y="131290"/>
                      <a:pt x="189225" y="137155"/>
                    </a:cubicBezTo>
                    <a:lnTo>
                      <a:pt x="142450" y="52212"/>
                    </a:lnTo>
                    <a:cubicBezTo>
                      <a:pt x="142838" y="52005"/>
                      <a:pt x="143230" y="51804"/>
                      <a:pt x="143619" y="51597"/>
                    </a:cubicBezTo>
                    <a:lnTo>
                      <a:pt x="143539" y="51453"/>
                    </a:lnTo>
                    <a:cubicBezTo>
                      <a:pt x="158271" y="43627"/>
                      <a:pt x="173501" y="36613"/>
                      <a:pt x="189174" y="30488"/>
                    </a:cubicBezTo>
                    <a:close/>
                    <a:moveTo>
                      <a:pt x="662345" y="134554"/>
                    </a:moveTo>
                    <a:cubicBezTo>
                      <a:pt x="673968" y="146633"/>
                      <a:pt x="684900" y="159382"/>
                      <a:pt x="695081" y="172733"/>
                    </a:cubicBezTo>
                    <a:lnTo>
                      <a:pt x="694857" y="172900"/>
                    </a:lnTo>
                    <a:cubicBezTo>
                      <a:pt x="694931" y="172998"/>
                      <a:pt x="695008" y="173094"/>
                      <a:pt x="695081" y="173192"/>
                    </a:cubicBezTo>
                    <a:lnTo>
                      <a:pt x="616999" y="230707"/>
                    </a:lnTo>
                    <a:cubicBezTo>
                      <a:pt x="609361" y="220749"/>
                      <a:pt x="601181" y="211228"/>
                      <a:pt x="592509" y="202183"/>
                    </a:cubicBezTo>
                    <a:lnTo>
                      <a:pt x="592689" y="202011"/>
                    </a:lnTo>
                    <a:cubicBezTo>
                      <a:pt x="592536" y="201852"/>
                      <a:pt x="592386" y="201689"/>
                      <a:pt x="592232" y="201530"/>
                    </a:cubicBezTo>
                    <a:close/>
                    <a:moveTo>
                      <a:pt x="33473" y="134554"/>
                    </a:moveTo>
                    <a:lnTo>
                      <a:pt x="103586" y="201530"/>
                    </a:lnTo>
                    <a:cubicBezTo>
                      <a:pt x="103432" y="201689"/>
                      <a:pt x="103283" y="201852"/>
                      <a:pt x="103130" y="202011"/>
                    </a:cubicBezTo>
                    <a:lnTo>
                      <a:pt x="103309" y="202183"/>
                    </a:lnTo>
                    <a:cubicBezTo>
                      <a:pt x="94637" y="211228"/>
                      <a:pt x="86458" y="220749"/>
                      <a:pt x="78819" y="230707"/>
                    </a:cubicBezTo>
                    <a:lnTo>
                      <a:pt x="737" y="173192"/>
                    </a:lnTo>
                    <a:cubicBezTo>
                      <a:pt x="811" y="173094"/>
                      <a:pt x="888" y="172998"/>
                      <a:pt x="962" y="172900"/>
                    </a:cubicBezTo>
                    <a:lnTo>
                      <a:pt x="737" y="172733"/>
                    </a:lnTo>
                    <a:cubicBezTo>
                      <a:pt x="10919" y="159382"/>
                      <a:pt x="21849" y="146633"/>
                      <a:pt x="33473" y="1345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654"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AU" sz="240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2E6CC4C-0F40-4F5C-A1C9-E26A20D2A540}"/>
                  </a:ext>
                </a:extLst>
              </p:cNvPr>
              <p:cNvSpPr/>
              <p:nvPr/>
            </p:nvSpPr>
            <p:spPr>
              <a:xfrm>
                <a:off x="934724" y="4044429"/>
                <a:ext cx="861654" cy="414834"/>
              </a:xfrm>
              <a:custGeom>
                <a:avLst/>
                <a:gdLst/>
                <a:ahLst/>
                <a:cxnLst/>
                <a:rect l="0" t="0" r="0" b="0"/>
                <a:pathLst>
                  <a:path w="861654" h="414834">
                    <a:moveTo>
                      <a:pt x="11387" y="737"/>
                    </a:moveTo>
                    <a:cubicBezTo>
                      <a:pt x="6974" y="16310"/>
                      <a:pt x="3410" y="32238"/>
                      <a:pt x="737" y="48466"/>
                    </a:cubicBezTo>
                    <a:lnTo>
                      <a:pt x="96637" y="62665"/>
                    </a:lnTo>
                    <a:cubicBezTo>
                      <a:pt x="98689" y="50556"/>
                      <a:pt x="101377" y="38660"/>
                      <a:pt x="104678" y="27022"/>
                    </a:cubicBezTo>
                    <a:lnTo>
                      <a:pt x="11387" y="737"/>
                    </a:lnTo>
                    <a:close/>
                    <a:moveTo>
                      <a:pt x="850782" y="737"/>
                    </a:moveTo>
                    <a:lnTo>
                      <a:pt x="757491" y="27023"/>
                    </a:lnTo>
                    <a:cubicBezTo>
                      <a:pt x="760792" y="38662"/>
                      <a:pt x="763481" y="50556"/>
                      <a:pt x="765533" y="62665"/>
                    </a:cubicBezTo>
                    <a:lnTo>
                      <a:pt x="861433" y="48464"/>
                    </a:lnTo>
                    <a:cubicBezTo>
                      <a:pt x="858760" y="32237"/>
                      <a:pt x="855196" y="16310"/>
                      <a:pt x="850782" y="737"/>
                    </a:cubicBezTo>
                    <a:close/>
                    <a:moveTo>
                      <a:pt x="98640" y="187400"/>
                    </a:moveTo>
                    <a:lnTo>
                      <a:pt x="3620" y="206565"/>
                    </a:lnTo>
                    <a:cubicBezTo>
                      <a:pt x="6998" y="223246"/>
                      <a:pt x="11327" y="239582"/>
                      <a:pt x="16551" y="255514"/>
                    </a:cubicBezTo>
                    <a:lnTo>
                      <a:pt x="108376" y="224405"/>
                    </a:lnTo>
                    <a:cubicBezTo>
                      <a:pt x="104459" y="212352"/>
                      <a:pt x="101198" y="200003"/>
                      <a:pt x="98640" y="187400"/>
                    </a:cubicBezTo>
                    <a:close/>
                    <a:moveTo>
                      <a:pt x="763531" y="187400"/>
                    </a:moveTo>
                    <a:cubicBezTo>
                      <a:pt x="760971" y="200004"/>
                      <a:pt x="757711" y="212353"/>
                      <a:pt x="753794" y="224407"/>
                    </a:cubicBezTo>
                    <a:lnTo>
                      <a:pt x="845618" y="255514"/>
                    </a:lnTo>
                    <a:cubicBezTo>
                      <a:pt x="850843" y="239582"/>
                      <a:pt x="855172" y="223246"/>
                      <a:pt x="858550" y="206565"/>
                    </a:cubicBezTo>
                    <a:lnTo>
                      <a:pt x="763531" y="187400"/>
                    </a:lnTo>
                    <a:close/>
                    <a:moveTo>
                      <a:pt x="157924" y="320678"/>
                    </a:moveTo>
                    <a:lnTo>
                      <a:pt x="78857" y="376798"/>
                    </a:lnTo>
                    <a:cubicBezTo>
                      <a:pt x="88572" y="390076"/>
                      <a:pt x="99013" y="402790"/>
                      <a:pt x="110132" y="414870"/>
                    </a:cubicBezTo>
                    <a:lnTo>
                      <a:pt x="181413" y="349143"/>
                    </a:lnTo>
                    <a:cubicBezTo>
                      <a:pt x="173084" y="340095"/>
                      <a:pt x="165240" y="330593"/>
                      <a:pt x="157924" y="320678"/>
                    </a:cubicBezTo>
                    <a:close/>
                    <a:moveTo>
                      <a:pt x="704244" y="320678"/>
                    </a:moveTo>
                    <a:cubicBezTo>
                      <a:pt x="696928" y="330592"/>
                      <a:pt x="689085" y="340094"/>
                      <a:pt x="680757" y="349141"/>
                    </a:cubicBezTo>
                    <a:lnTo>
                      <a:pt x="752038" y="414870"/>
                    </a:lnTo>
                    <a:cubicBezTo>
                      <a:pt x="763157" y="402790"/>
                      <a:pt x="773597" y="390075"/>
                      <a:pt x="783311" y="376798"/>
                    </a:cubicBezTo>
                    <a:lnTo>
                      <a:pt x="704244" y="320678"/>
                    </a:lnTo>
                    <a:close/>
                  </a:path>
                </a:pathLst>
              </a:custGeom>
              <a:solidFill>
                <a:srgbClr val="FFFFFF"/>
              </a:solidFill>
              <a:ln w="9654"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AU" sz="2400"/>
              </a:p>
            </p:txBody>
          </p:sp>
        </p:grp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B4FC920-AEED-469C-8A01-1D8E80E0605C}"/>
                </a:ext>
              </a:extLst>
            </p:cNvPr>
            <p:cNvSpPr/>
            <p:nvPr/>
          </p:nvSpPr>
          <p:spPr>
            <a:xfrm>
              <a:off x="890157" y="3848456"/>
              <a:ext cx="589326" cy="390476"/>
            </a:xfrm>
            <a:custGeom>
              <a:avLst/>
              <a:gdLst/>
              <a:ahLst/>
              <a:cxnLst/>
              <a:rect l="0" t="0" r="0" b="0"/>
              <a:pathLst>
                <a:path w="785768" h="520634">
                  <a:moveTo>
                    <a:pt x="73594" y="97850"/>
                  </a:moveTo>
                  <a:cubicBezTo>
                    <a:pt x="55986" y="68236"/>
                    <a:pt x="25537" y="38961"/>
                    <a:pt x="3559" y="30517"/>
                  </a:cubicBezTo>
                  <a:lnTo>
                    <a:pt x="16" y="29156"/>
                  </a:lnTo>
                  <a:lnTo>
                    <a:pt x="16" y="14897"/>
                  </a:lnTo>
                  <a:lnTo>
                    <a:pt x="16" y="16"/>
                  </a:lnTo>
                  <a:lnTo>
                    <a:pt x="201922" y="16"/>
                  </a:lnTo>
                  <a:lnTo>
                    <a:pt x="201922" y="27383"/>
                  </a:lnTo>
                  <a:cubicBezTo>
                    <a:pt x="175531" y="30664"/>
                    <a:pt x="143718" y="43563"/>
                    <a:pt x="152534" y="73147"/>
                  </a:cubicBezTo>
                  <a:cubicBezTo>
                    <a:pt x="202848" y="184312"/>
                    <a:pt x="248630" y="297476"/>
                    <a:pt x="298303" y="408922"/>
                  </a:cubicBezTo>
                  <a:lnTo>
                    <a:pt x="383562" y="249496"/>
                  </a:lnTo>
                  <a:cubicBezTo>
                    <a:pt x="350571" y="181918"/>
                    <a:pt x="326537" y="113556"/>
                    <a:pt x="290421" y="47258"/>
                  </a:cubicBezTo>
                  <a:cubicBezTo>
                    <a:pt x="278646" y="28167"/>
                    <a:pt x="246804" y="27634"/>
                    <a:pt x="224252" y="26896"/>
                  </a:cubicBezTo>
                  <a:lnTo>
                    <a:pt x="224252" y="16"/>
                  </a:lnTo>
                  <a:lnTo>
                    <a:pt x="413506" y="16"/>
                  </a:lnTo>
                  <a:lnTo>
                    <a:pt x="413506" y="26640"/>
                  </a:lnTo>
                  <a:cubicBezTo>
                    <a:pt x="396501" y="28990"/>
                    <a:pt x="376455" y="33031"/>
                    <a:pt x="378729" y="53640"/>
                  </a:cubicBezTo>
                  <a:lnTo>
                    <a:pt x="432268" y="172050"/>
                  </a:lnTo>
                  <a:cubicBezTo>
                    <a:pt x="449887" y="134463"/>
                    <a:pt x="469470" y="97672"/>
                    <a:pt x="485012" y="59149"/>
                  </a:cubicBezTo>
                  <a:cubicBezTo>
                    <a:pt x="492062" y="28647"/>
                    <a:pt x="457748" y="27130"/>
                    <a:pt x="435864" y="26281"/>
                  </a:cubicBezTo>
                  <a:lnTo>
                    <a:pt x="435864" y="16"/>
                  </a:lnTo>
                  <a:lnTo>
                    <a:pt x="604042" y="16"/>
                  </a:lnTo>
                  <a:lnTo>
                    <a:pt x="604042" y="26210"/>
                  </a:lnTo>
                  <a:cubicBezTo>
                    <a:pt x="579405" y="27952"/>
                    <a:pt x="556093" y="35059"/>
                    <a:pt x="542506" y="53275"/>
                  </a:cubicBezTo>
                  <a:cubicBezTo>
                    <a:pt x="509470" y="104342"/>
                    <a:pt x="484970" y="162289"/>
                    <a:pt x="459239" y="217756"/>
                  </a:cubicBezTo>
                  <a:cubicBezTo>
                    <a:pt x="484658" y="277873"/>
                    <a:pt x="511158" y="337909"/>
                    <a:pt x="537139" y="393028"/>
                  </a:cubicBezTo>
                  <a:lnTo>
                    <a:pt x="680807" y="61643"/>
                  </a:lnTo>
                  <a:cubicBezTo>
                    <a:pt x="671114" y="39799"/>
                    <a:pt x="649165" y="32084"/>
                    <a:pt x="627624" y="27086"/>
                  </a:cubicBezTo>
                  <a:lnTo>
                    <a:pt x="627624" y="17"/>
                  </a:lnTo>
                  <a:lnTo>
                    <a:pt x="785837" y="17"/>
                  </a:lnTo>
                  <a:lnTo>
                    <a:pt x="785837" y="27628"/>
                  </a:lnTo>
                  <a:cubicBezTo>
                    <a:pt x="778737" y="28732"/>
                    <a:pt x="771939" y="30921"/>
                    <a:pt x="765370" y="33789"/>
                  </a:cubicBezTo>
                  <a:cubicBezTo>
                    <a:pt x="752911" y="39571"/>
                    <a:pt x="741145" y="51046"/>
                    <a:pt x="733251" y="65109"/>
                  </a:cubicBezTo>
                  <a:lnTo>
                    <a:pt x="535112" y="520980"/>
                  </a:lnTo>
                  <a:lnTo>
                    <a:pt x="502039" y="520980"/>
                  </a:lnTo>
                  <a:lnTo>
                    <a:pt x="407833" y="299103"/>
                  </a:lnTo>
                  <a:lnTo>
                    <a:pt x="293478" y="520961"/>
                  </a:lnTo>
                  <a:lnTo>
                    <a:pt x="259145" y="520966"/>
                  </a:lnTo>
                  <a:cubicBezTo>
                    <a:pt x="192333" y="381798"/>
                    <a:pt x="143995" y="235344"/>
                    <a:pt x="73594" y="97850"/>
                  </a:cubicBezTo>
                  <a:close/>
                </a:path>
              </a:pathLst>
            </a:custGeom>
            <a:solidFill>
              <a:schemeClr val="bg1"/>
            </a:solidFill>
            <a:ln w="454" cap="flat">
              <a:noFill/>
              <a:prstDash val="solid"/>
              <a:miter/>
            </a:ln>
          </p:spPr>
          <p:txBody>
            <a:bodyPr/>
            <a:lstStyle/>
            <a:p>
              <a:endParaRPr lang="en-AU" sz="240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7EA90AB9-DBD6-4D39-8270-45CEEDD55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Publishing flow (Versioning)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8B684B-ABBD-49D4-80DA-67650BC5BA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AU" i="0" dirty="0"/>
              <a:t>WikiJSci Editorial Board. (2018). The aims and scope of WikiJournal of Science. </a:t>
            </a:r>
            <a:r>
              <a:rPr lang="en-AU" dirty="0"/>
              <a:t>WikiJSci</a:t>
            </a:r>
            <a:r>
              <a:rPr lang="en-AU" i="0" dirty="0"/>
              <a:t> 1(1)</a:t>
            </a:r>
            <a:endParaRPr lang="en-AU" dirty="0"/>
          </a:p>
        </p:txBody>
      </p:sp>
      <p:sp>
        <p:nvSpPr>
          <p:cNvPr id="8" name="Arrow: Circular 7">
            <a:extLst>
              <a:ext uri="{FF2B5EF4-FFF2-40B4-BE49-F238E27FC236}">
                <a16:creationId xmlns:a16="http://schemas.microsoft.com/office/drawing/2014/main" id="{B980EDA1-FDAA-4728-9664-406BA50C253B}"/>
              </a:ext>
            </a:extLst>
          </p:cNvPr>
          <p:cNvSpPr/>
          <p:nvPr/>
        </p:nvSpPr>
        <p:spPr>
          <a:xfrm>
            <a:off x="2248899" y="686250"/>
            <a:ext cx="5233758" cy="5233758"/>
          </a:xfrm>
          <a:prstGeom prst="circularArrow">
            <a:avLst>
              <a:gd name="adj1" fmla="val 9248"/>
              <a:gd name="adj2" fmla="val 240955"/>
              <a:gd name="adj3" fmla="val 6983359"/>
              <a:gd name="adj4" fmla="val 3585617"/>
              <a:gd name="adj5" fmla="val 4032"/>
            </a:avLst>
          </a:prstGeom>
          <a:gradFill flip="none" rotWithShape="1">
            <a:gsLst>
              <a:gs pos="0">
                <a:srgbClr val="6F99B5"/>
              </a:gs>
              <a:gs pos="65000">
                <a:srgbClr val="0066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1664B09-66E7-4FBA-837D-210880815041}"/>
              </a:ext>
            </a:extLst>
          </p:cNvPr>
          <p:cNvSpPr txBox="1"/>
          <p:nvPr/>
        </p:nvSpPr>
        <p:spPr>
          <a:xfrm>
            <a:off x="4082143" y="5004411"/>
            <a:ext cx="1536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400" dirty="0">
                <a:latin typeface="Corbel" panose="020B0503020204020204" pitchFamily="34" charset="0"/>
              </a:rPr>
              <a:t>Versioning</a:t>
            </a:r>
          </a:p>
        </p:txBody>
      </p:sp>
    </p:spTree>
    <p:extLst>
      <p:ext uri="{BB962C8B-B14F-4D97-AF65-F5344CB8AC3E}">
        <p14:creationId xmlns:p14="http://schemas.microsoft.com/office/powerpoint/2010/main" val="143873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9096DA4-55A9-451D-955A-594671D28A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9"/>
          <a:stretch/>
        </p:blipFill>
        <p:spPr bwMode="auto">
          <a:xfrm>
            <a:off x="2534137" y="1651440"/>
            <a:ext cx="9652178" cy="355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329822" cy="1134605"/>
          </a:xfrm>
        </p:spPr>
        <p:txBody>
          <a:bodyPr>
            <a:normAutofit fontScale="90000"/>
          </a:bodyPr>
          <a:lstStyle/>
          <a:p>
            <a:r>
              <a:rPr lang="en-AU" sz="3600" dirty="0">
                <a:solidFill>
                  <a:srgbClr val="FFFFFF"/>
                </a:solidFill>
              </a:rPr>
              <a:t>Who can submit articles?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4A7AB0CD-756B-49E5-9352-E4CE43CBCD06}"/>
              </a:ext>
            </a:extLst>
          </p:cNvPr>
          <p:cNvSpPr txBox="1">
            <a:spLocks/>
          </p:cNvSpPr>
          <p:nvPr/>
        </p:nvSpPr>
        <p:spPr>
          <a:xfrm>
            <a:off x="404873" y="2038220"/>
            <a:ext cx="3481327" cy="419284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4775" indent="-104775">
              <a:spcBef>
                <a:spcPts val="0"/>
              </a:spcBef>
            </a:pPr>
            <a:r>
              <a:rPr lang="en-US" b="1" dirty="0">
                <a:solidFill>
                  <a:srgbClr val="FFFFFF"/>
                </a:solidFill>
              </a:rPr>
              <a:t>Anyone can submit</a:t>
            </a:r>
          </a:p>
          <a:p>
            <a:pPr marL="268288" indent="-104775">
              <a:spcBef>
                <a:spcPts val="0"/>
              </a:spcBef>
            </a:pPr>
            <a:r>
              <a:rPr lang="en-US" dirty="0">
                <a:solidFill>
                  <a:srgbClr val="FFFFFF"/>
                </a:solidFill>
              </a:rPr>
              <a:t>All authors treated equally</a:t>
            </a:r>
          </a:p>
          <a:p>
            <a:pPr marL="268288" indent="-104775">
              <a:spcBef>
                <a:spcPts val="0"/>
              </a:spcBef>
            </a:pPr>
            <a:r>
              <a:rPr lang="en-US" dirty="0">
                <a:solidFill>
                  <a:srgbClr val="FFFFFF"/>
                </a:solidFill>
              </a:rPr>
              <a:t>Only </a:t>
            </a:r>
            <a:r>
              <a:rPr lang="en-US" i="1" dirty="0">
                <a:solidFill>
                  <a:srgbClr val="FFFFFF"/>
                </a:solidFill>
              </a:rPr>
              <a:t>content</a:t>
            </a:r>
            <a:r>
              <a:rPr lang="en-US" dirty="0">
                <a:solidFill>
                  <a:srgbClr val="FFFFFF"/>
                </a:solidFill>
              </a:rPr>
              <a:t> assessed</a:t>
            </a:r>
          </a:p>
          <a:p>
            <a:pPr marL="104775" indent="-104775">
              <a:spcBef>
                <a:spcPts val="0"/>
              </a:spcBef>
            </a:pPr>
            <a:endParaRPr lang="en-US" b="1" dirty="0">
              <a:solidFill>
                <a:srgbClr val="FFFFFF"/>
              </a:solidFill>
            </a:endParaRPr>
          </a:p>
          <a:p>
            <a:pPr marL="104775" indent="-104775">
              <a:spcBef>
                <a:spcPts val="0"/>
              </a:spcBef>
            </a:pPr>
            <a:r>
              <a:rPr lang="en-US" b="1" dirty="0">
                <a:solidFill>
                  <a:srgbClr val="FFFFFF"/>
                </a:solidFill>
              </a:rPr>
              <a:t>Ideal for medical and research professionals aiming to</a:t>
            </a:r>
          </a:p>
          <a:p>
            <a:pPr marL="266700" indent="-90488" defTabSz="622300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FFFFFF"/>
                </a:solidFill>
              </a:rPr>
              <a:t>Achieve maximum outreach, exposure, and impact</a:t>
            </a:r>
          </a:p>
          <a:p>
            <a:pPr marL="266700" indent="-90488" defTabSz="622300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FFFFFF"/>
                </a:solidFill>
              </a:rPr>
              <a:t>Be rewarded for expert input to open access projects</a:t>
            </a:r>
          </a:p>
          <a:p>
            <a:pPr marL="266700" indent="-90488" defTabSz="622300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FFFFFF"/>
                </a:solidFill>
              </a:rPr>
              <a:t>Contribute to the world’s most read </a:t>
            </a:r>
            <a:r>
              <a:rPr lang="en-AU" dirty="0">
                <a:solidFill>
                  <a:srgbClr val="FFFFFF"/>
                </a:solidFill>
              </a:rPr>
              <a:t>encyclopaedia</a:t>
            </a:r>
          </a:p>
          <a:p>
            <a:pPr marL="266700" indent="-90488" defTabSz="622300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FFFFFF"/>
                </a:solidFill>
              </a:rPr>
              <a:t>Gain experience as corresponding author</a:t>
            </a:r>
          </a:p>
          <a:p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95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>
            <a:extLst>
              <a:ext uri="{FF2B5EF4-FFF2-40B4-BE49-F238E27FC236}">
                <a16:creationId xmlns:a16="http://schemas.microsoft.com/office/drawing/2014/main" id="{E32D3FD4-6F71-43DF-93B9-87279519C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36F207B4-66C3-4A76-8D54-C2871CF80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5" descr="File:Tubal Pregnancy with embry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7" r="18166"/>
          <a:stretch/>
        </p:blipFill>
        <p:spPr bwMode="auto">
          <a:xfrm>
            <a:off x="7611902" y="10"/>
            <a:ext cx="45800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D931843D-2AFF-4468-91D6-D59565023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4447378" cy="1134605"/>
          </a:xfrm>
        </p:spPr>
        <p:txBody>
          <a:bodyPr>
            <a:normAutofit/>
          </a:bodyPr>
          <a:lstStyle/>
          <a:p>
            <a:r>
              <a:rPr lang="en-AU" sz="3200" dirty="0">
                <a:solidFill>
                  <a:srgbClr val="FFFFFF"/>
                </a:solidFill>
              </a:rPr>
              <a:t>Who can peer review articles?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A8D608C-ED30-4225-B0F0-6B31DA7CB0F0}"/>
              </a:ext>
            </a:extLst>
          </p:cNvPr>
          <p:cNvSpPr txBox="1">
            <a:spLocks/>
          </p:cNvSpPr>
          <p:nvPr/>
        </p:nvSpPr>
        <p:spPr>
          <a:xfrm>
            <a:off x="404873" y="2038220"/>
            <a:ext cx="6800997" cy="419284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4775" indent="-104775">
              <a:spcBef>
                <a:spcPts val="0"/>
              </a:spcBef>
            </a:pPr>
            <a:r>
              <a:rPr lang="en-US" b="1" dirty="0">
                <a:solidFill>
                  <a:srgbClr val="FFFFFF"/>
                </a:solidFill>
              </a:rPr>
              <a:t>Anyone can give review</a:t>
            </a:r>
          </a:p>
          <a:p>
            <a:pPr marL="268288" indent="-104775">
              <a:spcBef>
                <a:spcPts val="0"/>
              </a:spcBef>
            </a:pPr>
            <a:r>
              <a:rPr lang="en-US" dirty="0">
                <a:solidFill>
                  <a:srgbClr val="FFFFFF"/>
                </a:solidFill>
              </a:rPr>
              <a:t>Pre- or post-publication</a:t>
            </a:r>
          </a:p>
          <a:p>
            <a:pPr marL="268288" indent="-268288">
              <a:spcBef>
                <a:spcPts val="0"/>
              </a:spcBef>
            </a:pPr>
            <a:endParaRPr lang="en-US" b="1" dirty="0">
              <a:solidFill>
                <a:srgbClr val="FFFFFF"/>
              </a:solidFill>
            </a:endParaRPr>
          </a:p>
          <a:p>
            <a:pPr marL="104775" indent="-104775">
              <a:spcBef>
                <a:spcPts val="0"/>
              </a:spcBef>
            </a:pPr>
            <a:endParaRPr lang="en-US" b="1" dirty="0">
              <a:solidFill>
                <a:srgbClr val="FFFFFF"/>
              </a:solidFill>
            </a:endParaRPr>
          </a:p>
          <a:p>
            <a:pPr marL="104775" indent="-104775">
              <a:spcBef>
                <a:spcPts val="0"/>
              </a:spcBef>
            </a:pPr>
            <a:r>
              <a:rPr lang="en-US" b="1" dirty="0">
                <a:solidFill>
                  <a:srgbClr val="FFFFFF"/>
                </a:solidFill>
              </a:rPr>
              <a:t>External experts invited to review (</a:t>
            </a:r>
            <a:r>
              <a:rPr lang="en-US" b="1" i="1" dirty="0">
                <a:solidFill>
                  <a:srgbClr val="FFFFFF"/>
                </a:solidFill>
              </a:rPr>
              <a:t>at least </a:t>
            </a:r>
            <a:r>
              <a:rPr lang="en-US" b="1" dirty="0">
                <a:solidFill>
                  <a:srgbClr val="FFFFFF"/>
                </a:solidFill>
              </a:rPr>
              <a:t>2 required)</a:t>
            </a:r>
          </a:p>
          <a:p>
            <a:pPr marL="266700" indent="-90488" defTabSz="622300">
              <a:spcBef>
                <a:spcPts val="0"/>
              </a:spcBef>
              <a:spcAft>
                <a:spcPts val="1200"/>
              </a:spcAft>
            </a:pPr>
            <a:r>
              <a:rPr lang="en-AU" dirty="0">
                <a:solidFill>
                  <a:srgbClr val="FFFFFF"/>
                </a:solidFill>
              </a:rPr>
              <a:t>Have expertise in the relevant medical field, and be willing to provide relevant credentials if requested.</a:t>
            </a:r>
          </a:p>
          <a:p>
            <a:pPr marL="266700" indent="-90488" defTabSz="622300">
              <a:spcBef>
                <a:spcPts val="0"/>
              </a:spcBef>
              <a:spcAft>
                <a:spcPts val="1200"/>
              </a:spcAft>
            </a:pPr>
            <a:r>
              <a:rPr lang="en-AU" dirty="0">
                <a:solidFill>
                  <a:srgbClr val="FFFFFF"/>
                </a:solidFill>
              </a:rPr>
              <a:t>Be willing to disclose any potential conflicts of interests</a:t>
            </a:r>
          </a:p>
          <a:p>
            <a:pPr marL="266700" indent="-90488" defTabSz="622300">
              <a:spcBef>
                <a:spcPts val="0"/>
              </a:spcBef>
              <a:spcAft>
                <a:spcPts val="1200"/>
              </a:spcAft>
            </a:pPr>
            <a:r>
              <a:rPr lang="en-AU" dirty="0">
                <a:solidFill>
                  <a:srgbClr val="FFFFFF"/>
                </a:solidFill>
              </a:rPr>
              <a:t>Not be editorial board members of this journal</a:t>
            </a:r>
          </a:p>
          <a:p>
            <a:pPr marL="266700" indent="-90488" defTabSz="622300">
              <a:spcBef>
                <a:spcPts val="0"/>
              </a:spcBef>
              <a:spcAft>
                <a:spcPts val="1200"/>
              </a:spcAft>
            </a:pPr>
            <a:r>
              <a:rPr lang="en-AU" dirty="0">
                <a:solidFill>
                  <a:srgbClr val="FFFFFF"/>
                </a:solidFill>
              </a:rPr>
              <a:t>Anonymity optional</a:t>
            </a:r>
          </a:p>
        </p:txBody>
      </p:sp>
    </p:spTree>
    <p:extLst>
      <p:ext uri="{BB962C8B-B14F-4D97-AF65-F5344CB8AC3E}">
        <p14:creationId xmlns:p14="http://schemas.microsoft.com/office/powerpoint/2010/main" val="1662156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0C3FEA-2662-4DC2-AA92-737CA4437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n-AU" sz="3600" dirty="0">
                <a:solidFill>
                  <a:srgbClr val="FFFFFF"/>
                </a:solidFill>
              </a:rPr>
              <a:t>High alt-impact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4E7B1-B2C4-4CA6-91A3-8B67F9382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endParaRPr lang="en-AU" sz="1500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Google Shape;364;p50">
            <a:extLst>
              <a:ext uri="{FF2B5EF4-FFF2-40B4-BE49-F238E27FC236}">
                <a16:creationId xmlns:a16="http://schemas.microsoft.com/office/drawing/2014/main" id="{708AED05-EFAF-4FA0-A19B-B39A83AC816A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4512487" y="0"/>
            <a:ext cx="725714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291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202635" y="569129"/>
            <a:ext cx="10088217" cy="1015663"/>
          </a:xfrm>
          <a:prstGeom prst="rect">
            <a:avLst/>
          </a:prstGeom>
          <a:solidFill>
            <a:srgbClr val="1B1E3E"/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+mj-lt"/>
              </a:rPr>
              <a:t>The Editorial Board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01701" y="1848051"/>
            <a:ext cx="9498110" cy="4312117"/>
            <a:chOff x="4971066" y="657130"/>
            <a:chExt cx="6584694" cy="2989434"/>
          </a:xfrm>
        </p:grpSpPr>
        <p:pic>
          <p:nvPicPr>
            <p:cNvPr id="25" name="Picture 2" descr="BlankMap-World-noborders.png (1357×628)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99"/>
            <a:stretch/>
          </p:blipFill>
          <p:spPr bwMode="auto">
            <a:xfrm>
              <a:off x="4971066" y="657130"/>
              <a:ext cx="6584694" cy="2989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5657990" y="1247622"/>
              <a:ext cx="249575" cy="249575"/>
            </a:xfrm>
            <a:prstGeom prst="ellipse">
              <a:avLst/>
            </a:prstGeom>
            <a:solidFill>
              <a:srgbClr val="EEEEEE">
                <a:alpha val="50000"/>
              </a:srgb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AU" sz="2800" b="1" dirty="0">
                  <a:latin typeface="Century Gothic" panose="020B0502020202020204" pitchFamily="34" charset="0"/>
                </a:rPr>
                <a:t>4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372200" y="2497014"/>
              <a:ext cx="249575" cy="249575"/>
            </a:xfrm>
            <a:prstGeom prst="ellipse">
              <a:avLst/>
            </a:prstGeom>
            <a:solidFill>
              <a:srgbClr val="EEEEEE">
                <a:alpha val="50000"/>
              </a:srgb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AU" sz="2800" b="1" dirty="0">
                  <a:latin typeface="Century Gothic" panose="020B0502020202020204" pitchFamily="34" charset="0"/>
                </a:rPr>
                <a:t>0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13838" y="2090134"/>
              <a:ext cx="249575" cy="249575"/>
            </a:xfrm>
            <a:prstGeom prst="ellipse">
              <a:avLst/>
            </a:prstGeom>
            <a:solidFill>
              <a:srgbClr val="EEEEEE">
                <a:alpha val="50000"/>
              </a:srgb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AU" sz="2800" b="1" dirty="0"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642521" y="1266757"/>
              <a:ext cx="249575" cy="249575"/>
            </a:xfrm>
            <a:prstGeom prst="ellipse">
              <a:avLst/>
            </a:prstGeom>
            <a:solidFill>
              <a:srgbClr val="EEEEEE">
                <a:alpha val="50000"/>
              </a:srgb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AU" sz="2800" b="1" dirty="0">
                  <a:latin typeface="Century Gothic" panose="020B0502020202020204" pitchFamily="34" charset="0"/>
                </a:rPr>
                <a:t>5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268004" y="1583773"/>
              <a:ext cx="249575" cy="249575"/>
            </a:xfrm>
            <a:prstGeom prst="ellipse">
              <a:avLst/>
            </a:prstGeom>
            <a:solidFill>
              <a:srgbClr val="EEEEEE">
                <a:alpha val="50000"/>
              </a:srgb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AU" sz="2800" b="1" dirty="0"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217603" y="2824357"/>
              <a:ext cx="249575" cy="249575"/>
            </a:xfrm>
            <a:prstGeom prst="ellipse">
              <a:avLst/>
            </a:prstGeom>
            <a:solidFill>
              <a:srgbClr val="EEEEEE">
                <a:alpha val="50000"/>
              </a:srgbClr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AU" sz="2800" b="1" dirty="0">
                  <a:latin typeface="Century Gothic" panose="020B0502020202020204" pitchFamily="34" charset="0"/>
                </a:rPr>
                <a:t>1</a:t>
              </a:r>
            </a:p>
          </p:txBody>
        </p:sp>
      </p:grpSp>
      <p:sp>
        <p:nvSpPr>
          <p:cNvPr id="32" name="Platshållare för innehåll 2"/>
          <p:cNvSpPr txBox="1">
            <a:spLocks/>
          </p:cNvSpPr>
          <p:nvPr/>
        </p:nvSpPr>
        <p:spPr bwMode="auto">
          <a:xfrm>
            <a:off x="9229914" y="2005563"/>
            <a:ext cx="2699791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Fully volunteer</a:t>
            </a:r>
          </a:p>
          <a:p>
            <a:pPr marL="179388" indent="0" eaLnBrk="1" hangingPunct="1">
              <a:spcBef>
                <a:spcPct val="20000"/>
              </a:spcBef>
            </a:pPr>
            <a:r>
              <a:rPr lang="en-US" altLang="en-US" sz="2000" dirty="0">
                <a:solidFill>
                  <a:schemeClr val="bg1"/>
                </a:solidFill>
              </a:rPr>
              <a:t>3 MD doctors</a:t>
            </a:r>
          </a:p>
          <a:p>
            <a:pPr marL="179388" indent="0" eaLnBrk="1" hangingPunct="1">
              <a:spcBef>
                <a:spcPct val="20000"/>
              </a:spcBef>
            </a:pPr>
            <a:r>
              <a:rPr lang="en-US" altLang="en-US" sz="2000" dirty="0">
                <a:solidFill>
                  <a:schemeClr val="bg1"/>
                </a:solidFill>
              </a:rPr>
              <a:t>1 PsyD doctors</a:t>
            </a:r>
          </a:p>
          <a:p>
            <a:pPr marL="179388" indent="0" eaLnBrk="1" hangingPunct="1">
              <a:spcBef>
                <a:spcPct val="20000"/>
              </a:spcBef>
            </a:pPr>
            <a:r>
              <a:rPr lang="en-US" altLang="en-US" sz="2000" dirty="0">
                <a:solidFill>
                  <a:schemeClr val="bg1"/>
                </a:solidFill>
              </a:rPr>
              <a:t>6 PhD doctors</a:t>
            </a:r>
          </a:p>
          <a:p>
            <a:pPr marL="179388" indent="0" eaLnBrk="1" hangingPunct="1">
              <a:spcBef>
                <a:spcPct val="20000"/>
              </a:spcBef>
            </a:pPr>
            <a:r>
              <a:rPr lang="en-US" altLang="en-US" sz="2000" dirty="0">
                <a:solidFill>
                  <a:schemeClr val="bg1"/>
                </a:solidFill>
              </a:rPr>
              <a:t>4 Student</a:t>
            </a:r>
          </a:p>
        </p:txBody>
      </p:sp>
    </p:spTree>
    <p:extLst>
      <p:ext uri="{BB962C8B-B14F-4D97-AF65-F5344CB8AC3E}">
        <p14:creationId xmlns:p14="http://schemas.microsoft.com/office/powerpoint/2010/main" val="410894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00B5AE2-C5CC-499C-8F2D-249888BE2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A7A3698-B350-40E5-8475-9BCC41A08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AC655C7-EC94-4BE6-84C8-2F9EFBBB2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46045D-9C30-4DB0-83AD-43D3263A4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516835"/>
            <a:ext cx="3359426" cy="2103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AU" sz="3600" dirty="0"/>
              <a:t>Sister project proposal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927" y="2633962"/>
            <a:ext cx="27432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F01E2-4E90-4C7B-8397-AD1F4846A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371" y="2736574"/>
            <a:ext cx="3084844" cy="3366047"/>
          </a:xfrm>
        </p:spPr>
        <p:txBody>
          <a:bodyPr vert="horz" lIns="0" tIns="45720" rIns="0" bIns="45720" rtlCol="0"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58C83C3-0C0F-473A-8E3A-1923A8F1E2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" r="3876"/>
          <a:stretch/>
        </p:blipFill>
        <p:spPr bwMode="auto">
          <a:xfrm>
            <a:off x="3876261" y="1"/>
            <a:ext cx="8320406" cy="685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78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CE210F-415C-443A-BF20-0AF0E06E9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AU" dirty="0"/>
              <a:t>Sister Project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4C355D-4B24-4AAA-979F-53620C939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416628"/>
            <a:ext cx="5127171" cy="3452465"/>
          </a:xfrm>
        </p:spPr>
        <p:txBody>
          <a:bodyPr>
            <a:normAutofit/>
          </a:bodyPr>
          <a:lstStyle/>
          <a:p>
            <a:r>
              <a:rPr lang="en-AU" dirty="0">
                <a:hlinkClick r:id="rId2"/>
              </a:rPr>
              <a:t>https://meta.wikimedia.org/wiki/WikiJournal</a:t>
            </a:r>
            <a:endParaRPr lang="en-AU" dirty="0"/>
          </a:p>
          <a:p>
            <a:r>
              <a:rPr lang="en-AU" dirty="0"/>
              <a:t>Currently hosted in Wikiversity</a:t>
            </a:r>
          </a:p>
          <a:p>
            <a:r>
              <a:rPr lang="en-AU" dirty="0"/>
              <a:t>Sister project would allow for journal-specific features</a:t>
            </a:r>
          </a:p>
          <a:p>
            <a:r>
              <a:rPr lang="en-AU" dirty="0"/>
              <a:t>Comment/support/oppose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DB28377-81C6-47D4-948D-D2042C5A15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07"/>
          <a:stretch/>
        </p:blipFill>
        <p:spPr>
          <a:xfrm>
            <a:off x="0" y="4813"/>
            <a:ext cx="6270171" cy="685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9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9FCF0-8BFB-4DAF-8746-1ABFD3BA1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/>
              <a:t>Wikimedia journal hosting platform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9D8AA-582C-4632-BD81-C22A1BE8E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D1796E-31AD-490C-804A-5F0D242D6EFD}"/>
              </a:ext>
            </a:extLst>
          </p:cNvPr>
          <p:cNvSpPr/>
          <p:nvPr/>
        </p:nvSpPr>
        <p:spPr>
          <a:xfrm>
            <a:off x="1695564" y="5024305"/>
            <a:ext cx="8861832" cy="10730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AC2329-C109-4208-BEF9-4B93872CE5FC}"/>
              </a:ext>
            </a:extLst>
          </p:cNvPr>
          <p:cNvSpPr txBox="1"/>
          <p:nvPr/>
        </p:nvSpPr>
        <p:spPr>
          <a:xfrm>
            <a:off x="1695564" y="5024305"/>
            <a:ext cx="2658549" cy="107303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1808" tIns="241808" rIns="241808" bIns="241808" numCol="1" spcCol="1270" anchor="ctr" anchorCtr="0">
            <a:noAutofit/>
          </a:bodyPr>
          <a:lstStyle/>
          <a:p>
            <a:pPr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3800" dirty="0"/>
              <a:t>Features</a:t>
            </a:r>
            <a:endParaRPr lang="en-GB" sz="38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C6104D1-D0CF-4E36-A854-51056907C2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0746219"/>
              </p:ext>
            </p:extLst>
          </p:nvPr>
        </p:nvGraphicFramePr>
        <p:xfrm>
          <a:off x="1695564" y="1267936"/>
          <a:ext cx="8861832" cy="3578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627D1745-FA0B-436A-9137-643B1A759E1C}"/>
              </a:ext>
            </a:extLst>
          </p:cNvPr>
          <p:cNvSpPr/>
          <p:nvPr/>
        </p:nvSpPr>
        <p:spPr>
          <a:xfrm>
            <a:off x="4364703" y="5060851"/>
            <a:ext cx="6019793" cy="1009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dirty="0"/>
              <a:t>Free interface for formatting articles ready for Wikipedia</a:t>
            </a:r>
          </a:p>
          <a:p>
            <a:pPr algn="ctr"/>
            <a:r>
              <a:rPr lang="en-AU" dirty="0"/>
              <a:t>Expert editors who give free advice and assistance</a:t>
            </a:r>
          </a:p>
          <a:p>
            <a:pPr algn="ctr"/>
            <a:r>
              <a:rPr lang="en-AU" dirty="0"/>
              <a:t>Specialist tools for facilitating the process</a:t>
            </a:r>
          </a:p>
        </p:txBody>
      </p:sp>
    </p:spTree>
    <p:extLst>
      <p:ext uri="{BB962C8B-B14F-4D97-AF65-F5344CB8AC3E}">
        <p14:creationId xmlns:p14="http://schemas.microsoft.com/office/powerpoint/2010/main" val="277067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9FCF0-8BFB-4DAF-8746-1ABFD3BA1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/>
              <a:t>Wikimedia journal hosting platform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9D8AA-582C-4632-BD81-C22A1BE8E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D1796E-31AD-490C-804A-5F0D242D6EFD}"/>
              </a:ext>
            </a:extLst>
          </p:cNvPr>
          <p:cNvSpPr/>
          <p:nvPr/>
        </p:nvSpPr>
        <p:spPr>
          <a:xfrm>
            <a:off x="1695564" y="1530363"/>
            <a:ext cx="8861832" cy="4566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AC2329-C109-4208-BEF9-4B93872CE5FC}"/>
              </a:ext>
            </a:extLst>
          </p:cNvPr>
          <p:cNvSpPr txBox="1"/>
          <p:nvPr/>
        </p:nvSpPr>
        <p:spPr>
          <a:xfrm>
            <a:off x="1695564" y="5024305"/>
            <a:ext cx="2658549" cy="107303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1808" tIns="241808" rIns="241808" bIns="241808" numCol="1" spcCol="1270" anchor="ctr" anchorCtr="0">
            <a:noAutofit/>
          </a:bodyPr>
          <a:lstStyle/>
          <a:p>
            <a:pPr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3800" dirty="0"/>
              <a:t>Features</a:t>
            </a:r>
            <a:endParaRPr lang="en-GB" sz="3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7D1745-FA0B-436A-9137-643B1A759E1C}"/>
              </a:ext>
            </a:extLst>
          </p:cNvPr>
          <p:cNvSpPr/>
          <p:nvPr/>
        </p:nvSpPr>
        <p:spPr>
          <a:xfrm>
            <a:off x="4364703" y="1910147"/>
            <a:ext cx="601979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Site identity and branding</a:t>
            </a:r>
          </a:p>
          <a:p>
            <a:pPr lvl="1"/>
            <a:r>
              <a:rPr lang="en-AU" dirty="0"/>
              <a:t>journals.wikimedia.org / wikijournals.org / </a:t>
            </a:r>
            <a:r>
              <a:rPr lang="en-AU" dirty="0" err="1"/>
              <a:t>journals.wiki</a:t>
            </a:r>
            <a:r>
              <a:rPr lang="en-AU" dirty="0"/>
              <a:t> / </a:t>
            </a:r>
            <a:r>
              <a:rPr lang="en-AU" dirty="0" err="1"/>
              <a:t>j.wiki</a:t>
            </a:r>
            <a:endParaRPr lang="en-AU" dirty="0"/>
          </a:p>
          <a:p>
            <a:pPr lvl="1"/>
            <a:r>
              <a:rPr lang="en-AU" dirty="0"/>
              <a:t>Specialised sidebar items and logos</a:t>
            </a:r>
          </a:p>
          <a:p>
            <a:pPr lvl="1"/>
            <a:r>
              <a:rPr lang="en-AU" dirty="0"/>
              <a:t>CC BY default license</a:t>
            </a:r>
          </a:p>
          <a:p>
            <a:r>
              <a:rPr lang="en-AU" dirty="0"/>
              <a:t>Automation of repetitive tasks</a:t>
            </a:r>
          </a:p>
          <a:p>
            <a:pPr lvl="1"/>
            <a:r>
              <a:rPr lang="en-AU" dirty="0"/>
              <a:t>Assigning DOIs</a:t>
            </a:r>
          </a:p>
          <a:p>
            <a:pPr lvl="1"/>
            <a:r>
              <a:rPr lang="en-AU" dirty="0"/>
              <a:t>Copying accepted articles into latest volume &amp; issue</a:t>
            </a:r>
          </a:p>
          <a:p>
            <a:pPr lvl="1"/>
            <a:r>
              <a:rPr lang="en-AU" dirty="0"/>
              <a:t>Formatting PDFs</a:t>
            </a:r>
          </a:p>
          <a:p>
            <a:r>
              <a:rPr lang="en-GB" dirty="0"/>
              <a:t>Specialised extensions</a:t>
            </a:r>
          </a:p>
          <a:p>
            <a:pPr lvl="1"/>
            <a:r>
              <a:rPr lang="en-GB" dirty="0"/>
              <a:t>Annotating history to mark version as published</a:t>
            </a:r>
          </a:p>
          <a:p>
            <a:pPr lvl="1"/>
            <a:r>
              <a:rPr lang="en-GB" dirty="0"/>
              <a:t>Automated email reminders to reviewers</a:t>
            </a:r>
          </a:p>
          <a:p>
            <a:pPr lvl="1"/>
            <a:r>
              <a:rPr lang="en-GB" dirty="0"/>
              <a:t>Wikidata integration to track peer reviews submitted to </a:t>
            </a:r>
            <a:r>
              <a:rPr lang="en-GB" dirty="0" err="1"/>
              <a:t>talkpages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3483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C62E30-7D6F-4704-A1CE-95901A2FB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3765" y="111263"/>
            <a:ext cx="8163814" cy="733564"/>
          </a:xfrm>
        </p:spPr>
        <p:txBody>
          <a:bodyPr>
            <a:normAutofit/>
          </a:bodyPr>
          <a:lstStyle/>
          <a:p>
            <a:r>
              <a:rPr lang="en-AU" sz="3600" dirty="0"/>
              <a:t>Possible one-off partnership system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AF3165B-88C5-4E2C-87F5-A526131128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5" r="-2" b="-2"/>
          <a:stretch/>
        </p:blipFill>
        <p:spPr bwMode="auto">
          <a:xfrm>
            <a:off x="0" y="-12128"/>
            <a:ext cx="4360382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840E3-E716-4AB6-AA9A-FCC66081E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1182757"/>
            <a:ext cx="7396189" cy="555549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AU" sz="2400" dirty="0"/>
              <a:t>One-off partnering with established subject-specialist journals that do not want to commit to ongoing wiki-integrated format</a:t>
            </a:r>
          </a:p>
          <a:p>
            <a:pPr lvl="1"/>
            <a:r>
              <a:rPr lang="en-AU" sz="2000" dirty="0"/>
              <a:t>Specialist journal: Invite authors, identify peer reviewers</a:t>
            </a:r>
          </a:p>
          <a:p>
            <a:pPr lvl="1"/>
            <a:r>
              <a:rPr lang="en-AU" sz="2000" dirty="0"/>
              <a:t>WikiJournal: Advise on </a:t>
            </a:r>
            <a:r>
              <a:rPr lang="en-AU" sz="2000" dirty="0" err="1"/>
              <a:t>wikipedia</a:t>
            </a:r>
            <a:r>
              <a:rPr lang="en-AU" sz="2000" dirty="0"/>
              <a:t> policy compliance, readability, style and formatting</a:t>
            </a:r>
          </a:p>
          <a:p>
            <a:r>
              <a:rPr lang="en-AU" sz="2400" dirty="0"/>
              <a:t>Resulting article co-published in specialist journal &amp; in a </a:t>
            </a:r>
            <a:r>
              <a:rPr lang="en-GB" sz="2400" dirty="0"/>
              <a:t>WikiJournal</a:t>
            </a:r>
          </a:p>
          <a:p>
            <a:r>
              <a:rPr lang="en-GB" sz="2400" dirty="0"/>
              <a:t>Example article co-published by two journals:</a:t>
            </a:r>
            <a:endParaRPr lang="en-GB" sz="2400" i="1" dirty="0"/>
          </a:p>
          <a:p>
            <a:pPr marL="201168" lvl="1" indent="0">
              <a:buNone/>
            </a:pPr>
            <a:r>
              <a:rPr lang="en-AU" sz="1600" dirty="0" err="1"/>
              <a:t>Staniszewska</a:t>
            </a:r>
            <a:r>
              <a:rPr lang="en-AU" sz="1600" dirty="0"/>
              <a:t>, S., et al. (2017). GRIPP2 reporting checklists: tools to improve reporting of patient and public involvement in research. </a:t>
            </a:r>
            <a:r>
              <a:rPr lang="en-AU" sz="1600" b="1" i="1" dirty="0"/>
              <a:t>Research involvement and engagement</a:t>
            </a:r>
            <a:r>
              <a:rPr lang="en-AU" sz="1600" b="1" dirty="0"/>
              <a:t>, </a:t>
            </a:r>
            <a:r>
              <a:rPr lang="en-AU" sz="1600" b="1" i="1" dirty="0"/>
              <a:t>3</a:t>
            </a:r>
            <a:r>
              <a:rPr lang="en-AU" sz="1600" b="1" dirty="0"/>
              <a:t>(1), 13</a:t>
            </a:r>
          </a:p>
          <a:p>
            <a:pPr marL="201168" lvl="1" indent="0">
              <a:buNone/>
            </a:pPr>
            <a:r>
              <a:rPr lang="en-AU" sz="1600" dirty="0" err="1"/>
              <a:t>Staniszewska</a:t>
            </a:r>
            <a:r>
              <a:rPr lang="en-AU" sz="1600" dirty="0"/>
              <a:t>, S., et al. (2017). GRIPP2 reporting checklists: tools to improve reporting of patient and public involvement in research. </a:t>
            </a:r>
            <a:r>
              <a:rPr lang="en-AU" sz="1600" b="1" i="1" dirty="0"/>
              <a:t>British Medical Journal 358</a:t>
            </a:r>
            <a:r>
              <a:rPr lang="en-AU" sz="1600" b="1" dirty="0"/>
              <a:t>(1)</a:t>
            </a:r>
            <a:r>
              <a:rPr lang="en-AU" sz="1600" b="1" i="1" dirty="0"/>
              <a:t>, </a:t>
            </a:r>
            <a:r>
              <a:rPr lang="en-AU" sz="1600" b="1" dirty="0"/>
              <a:t>j3453</a:t>
            </a:r>
          </a:p>
          <a:p>
            <a:r>
              <a:rPr lang="en-GB" sz="2400" dirty="0"/>
              <a:t>Content then copied into Wikipedia per ‘journal-first’ model</a:t>
            </a:r>
          </a:p>
        </p:txBody>
      </p:sp>
    </p:spTree>
    <p:extLst>
      <p:ext uri="{BB962C8B-B14F-4D97-AF65-F5344CB8AC3E}">
        <p14:creationId xmlns:p14="http://schemas.microsoft.com/office/powerpoint/2010/main" val="388334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00B5AE2-C5CC-499C-8F2D-249888BE2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A7A3698-B350-40E5-8475-9BCC41A08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AC655C7-EC94-4BE6-84C8-2F9EFBBB2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46045D-9C30-4DB0-83AD-43D3263A4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516835"/>
            <a:ext cx="3100136" cy="2103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spc="-5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Wikipedia Background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927" y="2633962"/>
            <a:ext cx="27432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F01E2-4E90-4C7B-8397-AD1F4846A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371" y="2736574"/>
            <a:ext cx="3084844" cy="3366047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How medical Wikipedia interacts with the world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58C83C3-0C0F-473A-8E3A-1923A8F1E2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r="5647"/>
          <a:stretch/>
        </p:blipFill>
        <p:spPr bwMode="auto">
          <a:xfrm>
            <a:off x="4075043" y="10"/>
            <a:ext cx="811127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23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48"/>
          <p:cNvPicPr preferRelativeResize="0"/>
          <p:nvPr/>
        </p:nvPicPr>
        <p:blipFill rotWithShape="1">
          <a:blip r:embed="rId3">
            <a:alphaModFix/>
          </a:blip>
          <a:srcRect l="63931" t="41631" b="16754"/>
          <a:stretch/>
        </p:blipFill>
        <p:spPr>
          <a:xfrm>
            <a:off x="1066800" y="1"/>
            <a:ext cx="2801937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9900000">
            <a:off x="750887" y="3775075"/>
            <a:ext cx="2895600" cy="3390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8"/>
          <p:cNvSpPr txBox="1"/>
          <p:nvPr/>
        </p:nvSpPr>
        <p:spPr>
          <a:xfrm>
            <a:off x="4872037" y="274637"/>
            <a:ext cx="4896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buClr>
                <a:srgbClr val="000000"/>
              </a:buClr>
              <a:buSzPts val="4400"/>
            </a:pPr>
            <a:r>
              <a:rPr lang="en-US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Contribute</a:t>
            </a:r>
            <a:endParaRPr/>
          </a:p>
        </p:txBody>
      </p:sp>
      <p:sp>
        <p:nvSpPr>
          <p:cNvPr id="347" name="Google Shape;347;p48"/>
          <p:cNvSpPr txBox="1"/>
          <p:nvPr/>
        </p:nvSpPr>
        <p:spPr>
          <a:xfrm>
            <a:off x="4473575" y="1125537"/>
            <a:ext cx="6015000" cy="52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42900" indent="-341312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Publish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 article. Credentials are not necessary.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1312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Peer reviewing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 article submissions. Does require expertise in the subject at hand.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1312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Help </a:t>
            </a:r>
            <a:r>
              <a:rPr lang="en-US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preparing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submitted articles 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1312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Join the </a:t>
            </a:r>
            <a:r>
              <a:rPr lang="en-US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editorial board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share your ideas about journal management 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1312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Currently looking for a </a:t>
            </a:r>
            <a:r>
              <a:rPr lang="en-US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treasurer</a:t>
            </a:r>
            <a:b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1312">
              <a:buClr>
                <a:srgbClr val="0000FF"/>
              </a:buClr>
              <a:buSzPts val="2800"/>
            </a:pPr>
            <a:r>
              <a:rPr lang="en-US" sz="2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www.wikijmed.org</a:t>
            </a:r>
            <a:endParaRPr dirty="0"/>
          </a:p>
        </p:txBody>
      </p:sp>
      <p:pic>
        <p:nvPicPr>
          <p:cNvPr id="348" name="Google Shape;348;p4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69512" y="6237288"/>
            <a:ext cx="563562" cy="5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/>
          <p:cNvSpPr txBox="1">
            <a:spLocks/>
          </p:cNvSpPr>
          <p:nvPr/>
        </p:nvSpPr>
        <p:spPr bwMode="auto">
          <a:xfrm>
            <a:off x="3460448" y="187928"/>
            <a:ext cx="5271104" cy="118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0" indent="0" algn="ctr" eaLnBrk="1" hangingPunct="1"/>
            <a:r>
              <a:rPr lang="en-AU" sz="4000" dirty="0">
                <a:solidFill>
                  <a:prstClr val="white">
                    <a:lumMod val="75000"/>
                  </a:prstClr>
                </a:solidFill>
                <a:latin typeface="Century Gothic" panose="020B0502020202020204" pitchFamily="34" charset="0"/>
                <a:cs typeface="+mn-cs"/>
              </a:rPr>
              <a:t>www.WikiJMed.org</a:t>
            </a:r>
            <a:endParaRPr lang="en-AU" sz="4000" dirty="0">
              <a:solidFill>
                <a:prstClr val="white">
                  <a:lumMod val="75000"/>
                </a:prstClr>
              </a:solidFill>
              <a:latin typeface="Century Gothic" panose="020B0502020202020204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23684" y="2491896"/>
            <a:ext cx="4010410" cy="1277850"/>
            <a:chOff x="3680029" y="9066692"/>
            <a:chExt cx="2566789" cy="817864"/>
          </a:xfrm>
        </p:grpSpPr>
        <p:sp>
          <p:nvSpPr>
            <p:cNvPr id="6" name="Rectangle 5"/>
            <p:cNvSpPr/>
            <p:nvPr/>
          </p:nvSpPr>
          <p:spPr>
            <a:xfrm>
              <a:off x="3868408" y="9066692"/>
              <a:ext cx="2378410" cy="81786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AU" sz="2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Contact@WikiJMed.org</a:t>
              </a:r>
            </a:p>
            <a:p>
              <a:pPr>
                <a:lnSpc>
                  <a:spcPct val="110000"/>
                </a:lnSpc>
              </a:pPr>
              <a:r>
                <a:rPr lang="en-AU" sz="24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WikiJMed</a:t>
              </a:r>
              <a:endParaRPr lang="en-AU" sz="2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AU" sz="24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WikiJMed</a:t>
              </a:r>
              <a:endParaRPr lang="en-AU" sz="2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7" name="Picture 4" descr="https://upload.wikimedia.org/wikipedia/commons/thumb/1/1b/Facebook_icon.svg/240px-Facebook_icon.svg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0029" y="9368465"/>
              <a:ext cx="214326" cy="214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File:Twitter icon.pn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1916" y="9617784"/>
              <a:ext cx="190552" cy="190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https://upload.wikimedia.org/wikipedia/commons/thumb/d/df/Aiga_mail.svg/240px-Aiga_mail.svg.pn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hotocopy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656" y="9143205"/>
              <a:ext cx="207073" cy="207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Google Shape;347;p48">
            <a:extLst>
              <a:ext uri="{FF2B5EF4-FFF2-40B4-BE49-F238E27FC236}">
                <a16:creationId xmlns:a16="http://schemas.microsoft.com/office/drawing/2014/main" id="{9D357EC0-A82C-4C2D-B68C-B525374FA3EB}"/>
              </a:ext>
            </a:extLst>
          </p:cNvPr>
          <p:cNvSpPr txBox="1"/>
          <p:nvPr/>
        </p:nvSpPr>
        <p:spPr>
          <a:xfrm>
            <a:off x="6281531" y="2017643"/>
            <a:ext cx="5629214" cy="2396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1588">
              <a:spcAft>
                <a:spcPts val="1200"/>
              </a:spcAft>
              <a:buClr>
                <a:srgbClr val="000000"/>
              </a:buClr>
              <a:buSzPts val="2800"/>
            </a:pPr>
            <a:r>
              <a:rPr lang="en-US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Submit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an article</a:t>
            </a:r>
            <a:endParaRPr sz="20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88">
              <a:spcAft>
                <a:spcPts val="1200"/>
              </a:spcAft>
              <a:buClr>
                <a:srgbClr val="000000"/>
              </a:buClr>
              <a:buSzPts val="2800"/>
            </a:pPr>
            <a:r>
              <a:rPr lang="en-US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Peer review 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 submission in your field of expertise</a:t>
            </a:r>
            <a:endParaRPr sz="20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88">
              <a:spcAft>
                <a:spcPts val="1200"/>
              </a:spcAft>
              <a:buClr>
                <a:srgbClr val="000000"/>
              </a:buClr>
              <a:buSzPts val="2800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Help </a:t>
            </a:r>
            <a:r>
              <a:rPr lang="en-US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preparing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submitted articles </a:t>
            </a:r>
            <a:endParaRPr sz="20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88">
              <a:spcAft>
                <a:spcPts val="1200"/>
              </a:spcAft>
              <a:buClr>
                <a:srgbClr val="000000"/>
              </a:buClr>
              <a:buSzPts val="2800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Join the </a:t>
            </a:r>
            <a:r>
              <a:rPr lang="en-US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editorial board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and shape journal strategy </a:t>
            </a:r>
            <a:endParaRPr sz="20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88">
              <a:spcAft>
                <a:spcPts val="1200"/>
              </a:spcAft>
              <a:buClr>
                <a:srgbClr val="000000"/>
              </a:buClr>
              <a:buSzPts val="2800"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Currently looking for a </a:t>
            </a:r>
            <a:r>
              <a:rPr lang="en-US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treasurer</a:t>
            </a:r>
            <a:endParaRPr sz="20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663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69219-8590-4ADA-8DE6-96D06A083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[Additional extra slides]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AA316-712A-4291-99CE-91D560E50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4533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40D41-5350-4381-ADD6-7E29E1D04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B329-2985-4DFE-8A92-737A35BD3460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FD007F6-F0F4-4903-B43E-395CB1CD2F4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497638"/>
            <a:ext cx="11487150" cy="360362"/>
          </a:xfrm>
        </p:spPr>
        <p:txBody>
          <a:bodyPr>
            <a:normAutofit/>
          </a:bodyPr>
          <a:lstStyle/>
          <a:p>
            <a:r>
              <a:rPr lang="en-AU" sz="1800" i="0" dirty="0"/>
              <a:t>Shafee, T. et al. (2017). Evolution of Wikipedia’s medical content: past, present and future. </a:t>
            </a:r>
            <a:r>
              <a:rPr lang="en-AU" sz="1800" dirty="0"/>
              <a:t>JECH. </a:t>
            </a:r>
            <a:r>
              <a:rPr lang="en-AU" sz="1800" i="0" dirty="0"/>
              <a:t>71(10)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63F70C-F772-4A42-A96C-62B9AE1EFC4A}"/>
              </a:ext>
            </a:extLst>
          </p:cNvPr>
          <p:cNvGrpSpPr/>
          <p:nvPr/>
        </p:nvGrpSpPr>
        <p:grpSpPr>
          <a:xfrm>
            <a:off x="2071461" y="495980"/>
            <a:ext cx="8020050" cy="5953125"/>
            <a:chOff x="547461" y="495979"/>
            <a:chExt cx="8020050" cy="5953125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9A0F22BF-7B46-4AED-94BB-5C3412B89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47461" y="495979"/>
              <a:ext cx="8020050" cy="5953125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D27F8EB0-0817-4852-85EC-DA88F0C26E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2990" t="42613" r="34529" b="45156"/>
            <a:stretch/>
          </p:blipFill>
          <p:spPr>
            <a:xfrm>
              <a:off x="5600700" y="3730624"/>
              <a:ext cx="198967" cy="728134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63A0CF-9568-4D95-8A27-0982DB5614E4}"/>
              </a:ext>
            </a:extLst>
          </p:cNvPr>
          <p:cNvGrpSpPr/>
          <p:nvPr/>
        </p:nvGrpSpPr>
        <p:grpSpPr>
          <a:xfrm>
            <a:off x="6632501" y="793750"/>
            <a:ext cx="3400499" cy="3810000"/>
            <a:chOff x="5108500" y="793750"/>
            <a:chExt cx="3400499" cy="3810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64CD8D5-9A7B-4C2D-BED8-987DB388DE32}"/>
                </a:ext>
              </a:extLst>
            </p:cNvPr>
            <p:cNvSpPr/>
            <p:nvPr/>
          </p:nvSpPr>
          <p:spPr>
            <a:xfrm>
              <a:off x="5108500" y="793750"/>
              <a:ext cx="3400499" cy="11430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5C98199-3847-4797-95EF-6BBBA02D267E}"/>
                </a:ext>
              </a:extLst>
            </p:cNvPr>
            <p:cNvSpPr/>
            <p:nvPr/>
          </p:nvSpPr>
          <p:spPr>
            <a:xfrm>
              <a:off x="5791200" y="2997200"/>
              <a:ext cx="2717799" cy="160655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6AA1E21-F8B4-4B25-A43A-83681492884D}"/>
                </a:ext>
              </a:extLst>
            </p:cNvPr>
            <p:cNvSpPr/>
            <p:nvPr/>
          </p:nvSpPr>
          <p:spPr>
            <a:xfrm>
              <a:off x="5108500" y="2997200"/>
              <a:ext cx="500667" cy="160655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482FD5A-B320-4FE4-9D5E-A7ECBEAD0248}"/>
              </a:ext>
            </a:extLst>
          </p:cNvPr>
          <p:cNvGrpSpPr/>
          <p:nvPr/>
        </p:nvGrpSpPr>
        <p:grpSpPr>
          <a:xfrm>
            <a:off x="2589530" y="1689099"/>
            <a:ext cx="3149600" cy="4605338"/>
            <a:chOff x="1065530" y="1689099"/>
            <a:chExt cx="3149600" cy="46053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43C625-2E7A-427B-ACB3-010F315F0D39}"/>
                </a:ext>
              </a:extLst>
            </p:cNvPr>
            <p:cNvSpPr/>
            <p:nvPr/>
          </p:nvSpPr>
          <p:spPr>
            <a:xfrm>
              <a:off x="1065530" y="1689099"/>
              <a:ext cx="3149600" cy="4187825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84DC0E1-C05C-499F-A301-E435D3D8EFC6}"/>
                </a:ext>
              </a:extLst>
            </p:cNvPr>
            <p:cNvSpPr/>
            <p:nvPr/>
          </p:nvSpPr>
          <p:spPr>
            <a:xfrm>
              <a:off x="1065530" y="5876924"/>
              <a:ext cx="3054350" cy="417513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FE6CE2A8-7928-4410-9791-CC39B2B07F53}"/>
              </a:ext>
            </a:extLst>
          </p:cNvPr>
          <p:cNvSpPr/>
          <p:nvPr/>
        </p:nvSpPr>
        <p:spPr>
          <a:xfrm>
            <a:off x="5634606" y="5876925"/>
            <a:ext cx="480445" cy="417513"/>
          </a:xfrm>
          <a:prstGeom prst="rtTriangl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2549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6D02F-2B17-4E4B-98F7-D72975C36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Similarities and differences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4EB63F9-40F4-41D2-9116-E1EB7A8287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9040410"/>
              </p:ext>
            </p:extLst>
          </p:nvPr>
        </p:nvGraphicFramePr>
        <p:xfrm>
          <a:off x="1096963" y="1450975"/>
          <a:ext cx="10057742" cy="4308216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2198071">
                  <a:extLst>
                    <a:ext uri="{9D8B030D-6E8A-4147-A177-3AD203B41FA5}">
                      <a16:colId xmlns:a16="http://schemas.microsoft.com/office/drawing/2014/main" val="2609165846"/>
                    </a:ext>
                  </a:extLst>
                </a:gridCol>
                <a:gridCol w="3818735">
                  <a:extLst>
                    <a:ext uri="{9D8B030D-6E8A-4147-A177-3AD203B41FA5}">
                      <a16:colId xmlns:a16="http://schemas.microsoft.com/office/drawing/2014/main" val="114411498"/>
                    </a:ext>
                  </a:extLst>
                </a:gridCol>
                <a:gridCol w="4040936">
                  <a:extLst>
                    <a:ext uri="{9D8B030D-6E8A-4147-A177-3AD203B41FA5}">
                      <a16:colId xmlns:a16="http://schemas.microsoft.com/office/drawing/2014/main" val="387424500"/>
                    </a:ext>
                  </a:extLst>
                </a:gridCol>
              </a:tblGrid>
              <a:tr h="288655">
                <a:tc>
                  <a:txBody>
                    <a:bodyPr/>
                    <a:lstStyle/>
                    <a:p>
                      <a:pPr algn="l" fontAlgn="t"/>
                      <a:endParaRPr lang="en-AU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292" marR="61292" marT="52102" marB="52102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u="none" strike="noStrike" dirty="0">
                          <a:effectLst/>
                        </a:rPr>
                        <a:t>Academic Journal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292" marR="61292" marT="52102" marB="52102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u="none" strike="noStrike" dirty="0">
                          <a:effectLst/>
                        </a:rPr>
                        <a:t>Wikipedia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292" marR="61292" marT="52102" marB="52102"/>
                </a:tc>
                <a:extLst>
                  <a:ext uri="{0D108BD9-81ED-4DB2-BD59-A6C34878D82A}">
                    <a16:rowId xmlns:a16="http://schemas.microsoft.com/office/drawing/2014/main" val="108014020"/>
                  </a:ext>
                </a:extLst>
              </a:tr>
              <a:tr h="676529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u="none" strike="noStrike" dirty="0">
                          <a:effectLst/>
                        </a:rPr>
                        <a:t>Readership size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292" marR="61292" marT="52102" marB="52102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u="none" strike="noStrike" dirty="0">
                          <a:effectLst/>
                        </a:rPr>
                        <a:t>Small and brief</a:t>
                      </a:r>
                      <a:endParaRPr lang="en-AU" sz="1400" dirty="0">
                        <a:effectLst/>
                      </a:endParaRP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u="none" strike="noStrike" dirty="0">
                          <a:effectLst/>
                        </a:rPr>
                        <a:t>Median article - 800 total</a:t>
                      </a:r>
                      <a:endParaRPr lang="en-AU" sz="1400" dirty="0">
                        <a:effectLst/>
                      </a:endParaRP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u="none" strike="noStrike" dirty="0">
                          <a:effectLst/>
                        </a:rPr>
                        <a:t>Top 5% article - 3000 total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292" marR="61292" marT="52102" marB="52102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u="none" strike="noStrike" dirty="0">
                          <a:effectLst/>
                        </a:rPr>
                        <a:t>Very large and extended</a:t>
                      </a:r>
                      <a:endParaRPr lang="en-AU" sz="1400" dirty="0">
                        <a:effectLst/>
                      </a:endParaRP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u="none" strike="noStrike" dirty="0">
                          <a:effectLst/>
                        </a:rPr>
                        <a:t>Median article - 10,000 per year</a:t>
                      </a:r>
                      <a:endParaRPr lang="en-AU" sz="1400" dirty="0">
                        <a:effectLst/>
                      </a:endParaRP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u="none" strike="noStrike" dirty="0">
                          <a:effectLst/>
                        </a:rPr>
                        <a:t>Top 5% article - 1,000,000 per year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292" marR="61292" marT="52102" marB="52102"/>
                </a:tc>
                <a:extLst>
                  <a:ext uri="{0D108BD9-81ED-4DB2-BD59-A6C34878D82A}">
                    <a16:rowId xmlns:a16="http://schemas.microsoft.com/office/drawing/2014/main" val="3157765641"/>
                  </a:ext>
                </a:extLst>
              </a:tr>
              <a:tr h="482592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u="none" strike="noStrike">
                          <a:effectLst/>
                        </a:rPr>
                        <a:t>Readership composition</a:t>
                      </a:r>
                      <a:endParaRPr lang="en-AU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292" marR="61292" marT="52102" marB="52102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u="none" strike="noStrike">
                          <a:effectLst/>
                        </a:rPr>
                        <a:t>Other academics, often within narrow field</a:t>
                      </a:r>
                      <a:endParaRPr lang="en-AU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292" marR="61292" marT="52102" marB="52102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u="none" strike="noStrike" dirty="0">
                          <a:effectLst/>
                        </a:rPr>
                        <a:t>General public as well as experts and professionals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292" marR="61292" marT="52102" marB="52102"/>
                </a:tc>
                <a:extLst>
                  <a:ext uri="{0D108BD9-81ED-4DB2-BD59-A6C34878D82A}">
                    <a16:rowId xmlns:a16="http://schemas.microsoft.com/office/drawing/2014/main" val="953328361"/>
                  </a:ext>
                </a:extLst>
              </a:tr>
              <a:tr h="870466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u="none" strike="noStrike" dirty="0">
                          <a:effectLst/>
                        </a:rPr>
                        <a:t>Peer review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292" marR="61292" marT="52102" marB="52102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u="none" strike="noStrike" dirty="0">
                          <a:effectLst/>
                        </a:rPr>
                        <a:t>Pre-publication, private review by 2-4 subject specialists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292" marR="61292" marT="52102" marB="52102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u="none" strike="noStrike">
                          <a:effectLst/>
                        </a:rPr>
                        <a:t>Post-publication public review of a sort by subject generalists</a:t>
                      </a:r>
                      <a:endParaRPr lang="en-AU" sz="1400">
                        <a:effectLst/>
                      </a:endParaRP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u="none" strike="noStrike">
                          <a:effectLst/>
                        </a:rPr>
                        <a:t>‘Good article’ - 1 reviewer</a:t>
                      </a:r>
                      <a:endParaRPr lang="en-AU" sz="1400">
                        <a:effectLst/>
                      </a:endParaRP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u="none" strike="noStrike">
                          <a:effectLst/>
                        </a:rPr>
                        <a:t>‘Featured Article’ - 5-12 reviewers</a:t>
                      </a:r>
                      <a:endParaRPr lang="en-AU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292" marR="61292" marT="52102" marB="52102"/>
                </a:tc>
                <a:extLst>
                  <a:ext uri="{0D108BD9-81ED-4DB2-BD59-A6C34878D82A}">
                    <a16:rowId xmlns:a16="http://schemas.microsoft.com/office/drawing/2014/main" val="3949892281"/>
                  </a:ext>
                </a:extLst>
              </a:tr>
              <a:tr h="482592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u="none" strike="noStrike">
                          <a:effectLst/>
                        </a:rPr>
                        <a:t>Reputation</a:t>
                      </a:r>
                      <a:endParaRPr lang="en-AU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292" marR="61292" marT="52102" marB="52102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u="none" strike="noStrike">
                          <a:effectLst/>
                        </a:rPr>
                        <a:t>Varies by journal but generally extremely high</a:t>
                      </a:r>
                      <a:endParaRPr lang="en-AU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292" marR="61292" marT="52102" marB="52102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u="none" strike="noStrike" dirty="0">
                          <a:effectLst/>
                        </a:rPr>
                        <a:t>Public generally trust</a:t>
                      </a:r>
                      <a:endParaRPr lang="en-AU" sz="1400" dirty="0">
                        <a:effectLst/>
                      </a:endParaRP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u="none" strike="noStrike" dirty="0">
                          <a:effectLst/>
                        </a:rPr>
                        <a:t>Academics have mixed opinions but improving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292" marR="61292" marT="52102" marB="52102"/>
                </a:tc>
                <a:extLst>
                  <a:ext uri="{0D108BD9-81ED-4DB2-BD59-A6C34878D82A}">
                    <a16:rowId xmlns:a16="http://schemas.microsoft.com/office/drawing/2014/main" val="1221979725"/>
                  </a:ext>
                </a:extLst>
              </a:tr>
              <a:tr h="676529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u="none" strike="noStrike">
                          <a:effectLst/>
                        </a:rPr>
                        <a:t>Authorship</a:t>
                      </a:r>
                      <a:endParaRPr lang="en-AU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292" marR="61292" marT="52102" marB="52102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u="none" strike="noStrike">
                          <a:effectLst/>
                        </a:rPr>
                        <a:t>Small number with relevant, accredited expertise. Organised group with lead and corresponding authors.</a:t>
                      </a:r>
                      <a:endParaRPr lang="en-AU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292" marR="61292" marT="52102" marB="52102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u="none" strike="noStrike">
                          <a:effectLst/>
                        </a:rPr>
                        <a:t>Large number with mixed expertise levels. Loose organisation. Many pseudonymous or anonymous.</a:t>
                      </a:r>
                      <a:endParaRPr lang="en-AU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292" marR="61292" marT="52102" marB="52102"/>
                </a:tc>
                <a:extLst>
                  <a:ext uri="{0D108BD9-81ED-4DB2-BD59-A6C34878D82A}">
                    <a16:rowId xmlns:a16="http://schemas.microsoft.com/office/drawing/2014/main" val="2608551612"/>
                  </a:ext>
                </a:extLst>
              </a:tr>
              <a:tr h="482592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u="none" strike="noStrike" dirty="0">
                          <a:effectLst/>
                        </a:rPr>
                        <a:t>Timeliness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292" marR="61292" marT="52102" marB="52102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u="none" strike="noStrike" dirty="0">
                          <a:effectLst/>
                        </a:rPr>
                        <a:t>Static</a:t>
                      </a:r>
                      <a:endParaRPr lang="en-AU" sz="1400" dirty="0">
                        <a:effectLst/>
                      </a:endParaRP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u="none" strike="noStrike" dirty="0">
                          <a:effectLst/>
                        </a:rPr>
                        <a:t>Updated by new publications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292" marR="61292" marT="52102" marB="52102"/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u="none" strike="noStrike" dirty="0">
                          <a:effectLst/>
                        </a:rPr>
                        <a:t>Constantly updated</a:t>
                      </a:r>
                      <a:endParaRPr lang="en-AU" sz="1400" dirty="0">
                        <a:effectLst/>
                      </a:endParaRP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u="none" strike="noStrike" dirty="0">
                          <a:effectLst/>
                        </a:rPr>
                        <a:t>Only one consensus version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292" marR="61292" marT="52102" marB="52102"/>
                </a:tc>
                <a:extLst>
                  <a:ext uri="{0D108BD9-81ED-4DB2-BD59-A6C34878D82A}">
                    <a16:rowId xmlns:a16="http://schemas.microsoft.com/office/drawing/2014/main" val="1580140068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CACA73-5F84-47B9-92A1-DE56B86BACB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497638"/>
            <a:ext cx="11487150" cy="360362"/>
          </a:xfrm>
        </p:spPr>
        <p:txBody>
          <a:bodyPr>
            <a:normAutofit/>
          </a:bodyPr>
          <a:lstStyle/>
          <a:p>
            <a:r>
              <a:rPr lang="en-AU" sz="1600" i="0" dirty="0"/>
              <a:t>Shafee, T. et al. (2017). Evolution of Wikipedia’s medical content: past, present and future. </a:t>
            </a:r>
            <a:r>
              <a:rPr lang="en-AU" sz="1600" dirty="0"/>
              <a:t>JECH. </a:t>
            </a:r>
            <a:r>
              <a:rPr lang="en-AU" sz="1600" i="0" dirty="0"/>
              <a:t>71(10)</a:t>
            </a:r>
          </a:p>
        </p:txBody>
      </p:sp>
    </p:spTree>
    <p:extLst>
      <p:ext uri="{BB962C8B-B14F-4D97-AF65-F5344CB8AC3E}">
        <p14:creationId xmlns:p14="http://schemas.microsoft.com/office/powerpoint/2010/main" val="48374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62">
            <a:extLst>
              <a:ext uri="{FF2B5EF4-FFF2-40B4-BE49-F238E27FC236}">
                <a16:creationId xmlns:a16="http://schemas.microsoft.com/office/drawing/2014/main" id="{1C410334-FF85-40DC-B4BD-500F49105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4" name="Content Placeholder 63">
            <a:extLst>
              <a:ext uri="{FF2B5EF4-FFF2-40B4-BE49-F238E27FC236}">
                <a16:creationId xmlns:a16="http://schemas.microsoft.com/office/drawing/2014/main" id="{C4E0C1AA-8FC7-47AA-B78A-9765CEA46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/>
              <a:t>Dfgsdfg</a:t>
            </a:r>
            <a:endParaRPr lang="en-AU" dirty="0"/>
          </a:p>
          <a:p>
            <a:r>
              <a:rPr lang="en-AU" dirty="0" err="1"/>
              <a:t>Sdfg</a:t>
            </a:r>
            <a:endParaRPr lang="en-AU" dirty="0"/>
          </a:p>
          <a:p>
            <a:r>
              <a:rPr lang="en-AU" dirty="0" err="1"/>
              <a:t>Sdg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798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altLang="en-US" sz="4100" dirty="0"/>
              <a:t>Wikipedia</a:t>
            </a:r>
            <a:endParaRPr lang="en-AU" sz="4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6344920" cy="4419599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defRPr/>
            </a:pPr>
            <a:r>
              <a:rPr lang="en-IN" sz="2800" dirty="0"/>
              <a:t>A free encyclopaedia t</a:t>
            </a:r>
            <a:r>
              <a:rPr lang="en-US" sz="2800" dirty="0"/>
              <a:t>hat anyone can edit</a:t>
            </a:r>
            <a:endParaRPr lang="en-IN" sz="2800" dirty="0"/>
          </a:p>
          <a:p>
            <a:pPr>
              <a:spcAft>
                <a:spcPts val="0"/>
              </a:spcAft>
              <a:defRPr/>
            </a:pPr>
            <a:r>
              <a:rPr lang="en-IN" sz="2800" dirty="0"/>
              <a:t>The largest and most popular general reference work on the Internet</a:t>
            </a:r>
          </a:p>
          <a:p>
            <a:pPr lvl="1">
              <a:spcAft>
                <a:spcPts val="0"/>
              </a:spcAft>
              <a:defRPr/>
            </a:pPr>
            <a:r>
              <a:rPr lang="en-IN" sz="2400" dirty="0"/>
              <a:t>38 million articles </a:t>
            </a:r>
          </a:p>
          <a:p>
            <a:pPr lvl="1">
              <a:spcAft>
                <a:spcPts val="0"/>
              </a:spcAft>
              <a:defRPr/>
            </a:pPr>
            <a:r>
              <a:rPr lang="en-IN" sz="2400" dirty="0"/>
              <a:t>250 languages</a:t>
            </a:r>
          </a:p>
          <a:p>
            <a:pPr>
              <a:spcAft>
                <a:spcPts val="0"/>
              </a:spcAft>
              <a:defRPr/>
            </a:pPr>
            <a:r>
              <a:rPr lang="en-IN" sz="2800" dirty="0"/>
              <a:t>18 billion views per year</a:t>
            </a:r>
          </a:p>
          <a:p>
            <a:pPr>
              <a:spcAft>
                <a:spcPts val="0"/>
              </a:spcAft>
              <a:defRPr/>
            </a:pPr>
            <a:r>
              <a:rPr lang="en-IN" sz="2800" dirty="0"/>
              <a:t>5</a:t>
            </a:r>
            <a:r>
              <a:rPr lang="en-IN" sz="2800" baseline="30000" dirty="0"/>
              <a:t>th</a:t>
            </a:r>
            <a:r>
              <a:rPr lang="en-IN" sz="2800" dirty="0"/>
              <a:t> most visited website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931763"/>
              </p:ext>
            </p:extLst>
          </p:nvPr>
        </p:nvGraphicFramePr>
        <p:xfrm>
          <a:off x="7831666" y="1845733"/>
          <a:ext cx="4182533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 rot="16200000">
            <a:off x="6533921" y="3443642"/>
            <a:ext cx="2206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AU" sz="1600" dirty="0">
                <a:solidFill>
                  <a:srgbClr val="000000"/>
                </a:solidFill>
                <a:latin typeface="Calibri Light"/>
              </a:rPr>
              <a:t>Articles in English</a:t>
            </a:r>
            <a:endParaRPr lang="en-GB" sz="1600" dirty="0">
              <a:solidFill>
                <a:srgbClr val="000000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16096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428" y="336772"/>
            <a:ext cx="8467572" cy="836044"/>
          </a:xfrm>
        </p:spPr>
        <p:txBody>
          <a:bodyPr>
            <a:normAutofit/>
          </a:bodyPr>
          <a:lstStyle/>
          <a:p>
            <a:r>
              <a:rPr lang="en-AU" sz="4200" dirty="0"/>
              <a:t>Why does Wikipedia matter?</a:t>
            </a: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1" b="11585"/>
          <a:stretch/>
        </p:blipFill>
        <p:spPr bwMode="auto">
          <a:xfrm>
            <a:off x="20" y="-1"/>
            <a:ext cx="339356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4428" y="1828801"/>
            <a:ext cx="7825315" cy="488011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AU" dirty="0"/>
              <a:t>The general public trust it</a:t>
            </a:r>
          </a:p>
          <a:p>
            <a:pPr marL="201168" lvl="1" indent="0">
              <a:buNone/>
            </a:pPr>
            <a:r>
              <a:rPr lang="en-IN" sz="1400" dirty="0"/>
              <a:t>Giles J (2005). "Internet </a:t>
            </a:r>
            <a:r>
              <a:rPr lang="en-IN" sz="1400" dirty="0" err="1"/>
              <a:t>encyclopedias</a:t>
            </a:r>
            <a:r>
              <a:rPr lang="en-IN" sz="1400" dirty="0"/>
              <a:t> go head to head". </a:t>
            </a:r>
            <a:r>
              <a:rPr lang="en-IN" sz="1400" i="1" dirty="0"/>
              <a:t>Nature</a:t>
            </a:r>
            <a:endParaRPr lang="en-IN" sz="1400" dirty="0"/>
          </a:p>
          <a:p>
            <a:pPr marL="201168" lvl="1" indent="0">
              <a:buNone/>
            </a:pPr>
            <a:r>
              <a:rPr lang="en-AU" sz="1400" dirty="0"/>
              <a:t>Lucassen T, </a:t>
            </a:r>
            <a:r>
              <a:rPr lang="en-AU" sz="1400" dirty="0" err="1"/>
              <a:t>Schraagen</a:t>
            </a:r>
            <a:r>
              <a:rPr lang="en-AU" sz="1400" dirty="0"/>
              <a:t> JM (2010) Trust in Wikipedia: how users trust information from an unknown source. </a:t>
            </a:r>
            <a:r>
              <a:rPr lang="en-AU" sz="1400" i="1" dirty="0"/>
              <a:t>Proceedings of the 4th workshop on Information credibility</a:t>
            </a:r>
            <a:endParaRPr lang="en-IN" sz="1400" dirty="0"/>
          </a:p>
          <a:p>
            <a:pPr>
              <a:spcAft>
                <a:spcPts val="0"/>
              </a:spcAft>
              <a:defRPr/>
            </a:pPr>
            <a:r>
              <a:rPr lang="en-IN" dirty="0"/>
              <a:t>Doctors use it (</a:t>
            </a:r>
            <a:r>
              <a:rPr lang="sv-SE" dirty="0"/>
              <a:t>50% - 70%)</a:t>
            </a:r>
          </a:p>
          <a:p>
            <a:pPr marL="201168" lvl="1" indent="0">
              <a:spcAft>
                <a:spcPts val="0"/>
              </a:spcAft>
              <a:buNone/>
              <a:defRPr/>
            </a:pPr>
            <a:r>
              <a:rPr lang="en-IN" sz="1400" dirty="0"/>
              <a:t>Heilman JM, West AG (2015) “Wikipedia and Medicine: Quantifying Readership, Editors, and the Significance of Natural Language.” </a:t>
            </a:r>
            <a:r>
              <a:rPr lang="en-IN" sz="1400" i="1" dirty="0"/>
              <a:t>J Med Internet Res</a:t>
            </a:r>
            <a:endParaRPr lang="en-IN" sz="1400" dirty="0"/>
          </a:p>
          <a:p>
            <a:pPr>
              <a:spcAft>
                <a:spcPts val="0"/>
              </a:spcAft>
              <a:defRPr/>
            </a:pPr>
            <a:r>
              <a:rPr lang="en-IN" dirty="0"/>
              <a:t>Students use it (&gt;95%)</a:t>
            </a:r>
          </a:p>
          <a:p>
            <a:pPr marL="201168" lvl="1" indent="0">
              <a:spcAft>
                <a:spcPts val="0"/>
              </a:spcAft>
              <a:buNone/>
              <a:defRPr/>
            </a:pPr>
            <a:r>
              <a:rPr lang="en-AU" sz="1400" dirty="0" err="1"/>
              <a:t>Allahwala</a:t>
            </a:r>
            <a:r>
              <a:rPr lang="en-AU" sz="1400" dirty="0"/>
              <a:t> UK </a:t>
            </a:r>
            <a:r>
              <a:rPr lang="en-AU" sz="1400" i="1" dirty="0"/>
              <a:t>et al.</a:t>
            </a:r>
            <a:r>
              <a:rPr lang="en-AU" sz="1400" dirty="0"/>
              <a:t> (2013) “Wikipedia use amongst medical students–New insights into the digital revolution” </a:t>
            </a:r>
            <a:r>
              <a:rPr lang="en-AU" sz="1400" i="1" dirty="0"/>
              <a:t>Medical teacher</a:t>
            </a:r>
            <a:endParaRPr lang="en-IN" sz="1400" dirty="0"/>
          </a:p>
          <a:p>
            <a:pPr>
              <a:spcAft>
                <a:spcPts val="0"/>
              </a:spcAft>
              <a:defRPr/>
            </a:pPr>
            <a:r>
              <a:rPr lang="en-IN" dirty="0"/>
              <a:t>Educators use it (&gt;85%)</a:t>
            </a:r>
          </a:p>
          <a:p>
            <a:pPr marL="201168" lvl="1" indent="0">
              <a:spcAft>
                <a:spcPts val="0"/>
              </a:spcAft>
              <a:buNone/>
              <a:defRPr/>
            </a:pPr>
            <a:r>
              <a:rPr lang="en-AU" sz="1400" dirty="0"/>
              <a:t>Purcell K </a:t>
            </a:r>
            <a:r>
              <a:rPr lang="en-AU" sz="1400" i="1" dirty="0"/>
              <a:t>et al.</a:t>
            </a:r>
            <a:r>
              <a:rPr lang="en-AU" sz="1400" dirty="0"/>
              <a:t> (2013) “How teachers are using technology at home and in their classrooms” </a:t>
            </a:r>
            <a:r>
              <a:rPr lang="en-AU" sz="1400" i="1" dirty="0"/>
              <a:t>Pew Research </a:t>
            </a:r>
            <a:r>
              <a:rPr lang="en-AU" sz="1400" i="1" dirty="0" err="1"/>
              <a:t>Center</a:t>
            </a:r>
            <a:endParaRPr lang="en-IN" sz="1400" dirty="0"/>
          </a:p>
          <a:p>
            <a:pPr>
              <a:spcAft>
                <a:spcPts val="0"/>
              </a:spcAft>
              <a:defRPr/>
            </a:pPr>
            <a:r>
              <a:rPr lang="en-IN" dirty="0"/>
              <a:t>Lawmakers use it</a:t>
            </a:r>
          </a:p>
          <a:p>
            <a:pPr marL="201168" lvl="1" indent="0">
              <a:spcAft>
                <a:spcPts val="0"/>
              </a:spcAft>
              <a:buNone/>
              <a:defRPr/>
            </a:pPr>
            <a:r>
              <a:rPr lang="en-AU" sz="1400" dirty="0"/>
              <a:t>Peoples LF (2009) "Citation of Wikipedia in Judicial Opinions, The." </a:t>
            </a:r>
            <a:r>
              <a:rPr lang="en-AU" sz="1400" i="1" dirty="0"/>
              <a:t>Yale JL &amp; Tech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20038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8">
            <a:extLst>
              <a:ext uri="{FF2B5EF4-FFF2-40B4-BE49-F238E27FC236}">
                <a16:creationId xmlns:a16="http://schemas.microsoft.com/office/drawing/2014/main" id="{F9E80720-23E6-4B89-B77E-04A7689F1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CD1D3CA1-3EB6-41F3-A419-8424B56BE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058400" cy="1028715"/>
          </a:xfrm>
        </p:spPr>
        <p:txBody>
          <a:bodyPr>
            <a:normAutofit/>
          </a:bodyPr>
          <a:lstStyle/>
          <a:p>
            <a:pPr algn="ctr"/>
            <a:r>
              <a:rPr lang="en-AU">
                <a:solidFill>
                  <a:srgbClr val="FFFFFF"/>
                </a:solidFill>
              </a:rPr>
              <a:t>Wikipedia’s limitations</a:t>
            </a:r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4D87F7B2-AA36-4B58-BC2C-1BBA135E8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B4BF429-2D2F-4A75-AF2F-910C4BC14C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8470911"/>
              </p:ext>
            </p:extLst>
          </p:nvPr>
        </p:nvGraphicFramePr>
        <p:xfrm>
          <a:off x="238538" y="629013"/>
          <a:ext cx="11855491" cy="4482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926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9E80720-23E6-4B89-B77E-04A7689F1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D1D3CA1-3EB6-41F3-A419-8424B56BE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70BC46-FDA2-4FCE-BD6D-11535D554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058400" cy="1028715"/>
          </a:xfrm>
        </p:spPr>
        <p:txBody>
          <a:bodyPr>
            <a:normAutofit/>
          </a:bodyPr>
          <a:lstStyle/>
          <a:p>
            <a:pPr algn="ctr"/>
            <a:r>
              <a:rPr lang="en-AU">
                <a:solidFill>
                  <a:srgbClr val="FFFFFF"/>
                </a:solidFill>
              </a:rPr>
              <a:t>Academic journals’ limitations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D87F7B2-AA36-4B58-BC2C-1BBA135E8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6E16E20-B7C8-4035-9497-6871504571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9582579"/>
              </p:ext>
            </p:extLst>
          </p:nvPr>
        </p:nvGraphicFramePr>
        <p:xfrm>
          <a:off x="68650" y="452613"/>
          <a:ext cx="12050110" cy="4000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957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286604"/>
            <a:ext cx="10939007" cy="854040"/>
          </a:xfrm>
        </p:spPr>
        <p:txBody>
          <a:bodyPr>
            <a:normAutofit fontScale="90000"/>
          </a:bodyPr>
          <a:lstStyle/>
          <a:p>
            <a:r>
              <a:rPr lang="en-AU" sz="4200" dirty="0"/>
              <a:t>How does </a:t>
            </a:r>
            <a:r>
              <a:rPr lang="en-AU" sz="4200" i="1" dirty="0" err="1"/>
              <a:t>Wiki.J.Med</a:t>
            </a:r>
            <a:r>
              <a:rPr lang="en-AU" sz="4200" i="1" dirty="0"/>
              <a:t> </a:t>
            </a:r>
            <a:r>
              <a:rPr lang="en-AU" sz="4200" dirty="0"/>
              <a:t>complement Wikipedia?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567438"/>
            <a:ext cx="10058400" cy="4497314"/>
          </a:xfrm>
        </p:spPr>
        <p:txBody>
          <a:bodyPr>
            <a:noAutofit/>
          </a:bodyPr>
          <a:lstStyle/>
          <a:p>
            <a:r>
              <a:rPr lang="en-AU" sz="2600" dirty="0"/>
              <a:t>Published in a standard academic journal format</a:t>
            </a:r>
          </a:p>
          <a:p>
            <a:pPr lvl="1"/>
            <a:r>
              <a:rPr lang="en-AU" sz="2000" dirty="0"/>
              <a:t>Compliant with </a:t>
            </a:r>
            <a:r>
              <a:rPr lang="en-IN" sz="2000" dirty="0"/>
              <a:t>international journal guidelines (</a:t>
            </a:r>
            <a:r>
              <a:rPr lang="en-AU" sz="2000" dirty="0"/>
              <a:t>ICMJE, COPE, &amp; BOAI)</a:t>
            </a:r>
          </a:p>
          <a:p>
            <a:pPr lvl="1"/>
            <a:r>
              <a:rPr lang="en-AU" sz="2000" dirty="0"/>
              <a:t>Indexed (G-scholar, DOAJ, DOI, </a:t>
            </a:r>
            <a:r>
              <a:rPr lang="en-AU" sz="2000" dirty="0" err="1"/>
              <a:t>CrossRef</a:t>
            </a:r>
            <a:r>
              <a:rPr lang="en-AU" sz="2000" dirty="0"/>
              <a:t>, </a:t>
            </a:r>
            <a:r>
              <a:rPr lang="en-IN" sz="2000" dirty="0"/>
              <a:t>ISSN, </a:t>
            </a:r>
            <a:r>
              <a:rPr lang="en-IN" sz="2000" dirty="0" err="1"/>
              <a:t>informit</a:t>
            </a:r>
            <a:r>
              <a:rPr lang="en-IN" sz="2000" dirty="0"/>
              <a:t>, </a:t>
            </a:r>
            <a:r>
              <a:rPr lang="en-IN" sz="2000" dirty="0" err="1"/>
              <a:t>ScienceOpen</a:t>
            </a:r>
            <a:r>
              <a:rPr lang="en-AU" sz="2000" dirty="0"/>
              <a:t>)</a:t>
            </a:r>
          </a:p>
          <a:p>
            <a:pPr lvl="1"/>
            <a:r>
              <a:rPr lang="en-AU" sz="2000" dirty="0"/>
              <a:t>Associates (</a:t>
            </a:r>
            <a:r>
              <a:rPr lang="en-AU" sz="2000" dirty="0" err="1"/>
              <a:t>ReimagineReview</a:t>
            </a:r>
            <a:r>
              <a:rPr lang="en-AU" sz="2000" dirty="0"/>
              <a:t>, )</a:t>
            </a:r>
          </a:p>
          <a:p>
            <a:pPr lvl="1"/>
            <a:r>
              <a:rPr lang="en-AU" sz="2000" dirty="0"/>
              <a:t>Familiar format to researchers and health professionals</a:t>
            </a:r>
          </a:p>
          <a:p>
            <a:pPr lvl="1"/>
            <a:r>
              <a:rPr lang="en-US" sz="2000" dirty="0">
                <a:ea typeface="Calibri"/>
                <a:cs typeface="Calibri"/>
                <a:sym typeface="Calibri"/>
              </a:rPr>
              <a:t>Permanent, citable “version of record”</a:t>
            </a:r>
            <a:endParaRPr lang="en-AU" sz="2000" dirty="0"/>
          </a:p>
          <a:p>
            <a:r>
              <a:rPr lang="en-AU" sz="2600" dirty="0"/>
              <a:t>Externally peer reviewed (publicly accessible)</a:t>
            </a:r>
          </a:p>
          <a:p>
            <a:r>
              <a:rPr lang="en-AU" sz="2600" dirty="0"/>
              <a:t>Authors are credited for their work</a:t>
            </a:r>
          </a:p>
          <a:p>
            <a:r>
              <a:rPr lang="en-AU" sz="2600" dirty="0"/>
              <a:t>Ethics, guidelines and processes externally audited </a:t>
            </a:r>
          </a:p>
          <a:p>
            <a:r>
              <a:rPr lang="en-AU" sz="2600" dirty="0"/>
              <a:t>Suitable material is incorporated into the encyclopaedia to be dynamic living version with maximum reach and impact</a:t>
            </a:r>
          </a:p>
        </p:txBody>
      </p:sp>
    </p:spTree>
    <p:extLst>
      <p:ext uri="{BB962C8B-B14F-4D97-AF65-F5344CB8AC3E}">
        <p14:creationId xmlns:p14="http://schemas.microsoft.com/office/powerpoint/2010/main" val="337154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00B5AE2-C5CC-499C-8F2D-249888BE2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A7A3698-B350-40E5-8475-9BCC41A08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AC655C7-EC94-4BE6-84C8-2F9EFBBB2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46045D-9C30-4DB0-83AD-43D3263A4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516835"/>
            <a:ext cx="3100136" cy="2103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/>
              <a:t>WikiJournal concepts and features</a:t>
            </a:r>
            <a:endParaRPr lang="en-US" sz="3600" kern="1200" spc="-50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927" y="2633962"/>
            <a:ext cx="27432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F01E2-4E90-4C7B-8397-AD1F4846A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371" y="2736574"/>
            <a:ext cx="3084844" cy="3366047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 complementary system for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high-quality content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58C83C3-0C0F-473A-8E3A-1923A8F1E2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4" b="3504"/>
          <a:stretch/>
        </p:blipFill>
        <p:spPr bwMode="auto">
          <a:xfrm>
            <a:off x="4069586" y="0"/>
            <a:ext cx="8122186" cy="685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42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1803</Words>
  <Application>Microsoft Office PowerPoint</Application>
  <PresentationFormat>Widescreen</PresentationFormat>
  <Paragraphs>346</Paragraphs>
  <Slides>35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Century Gothic</vt:lpstr>
      <vt:lpstr>Corbel</vt:lpstr>
      <vt:lpstr>Trebuchet MS</vt:lpstr>
      <vt:lpstr>Retrospect</vt:lpstr>
      <vt:lpstr>Worksheet</vt:lpstr>
      <vt:lpstr>WikiJournal of Medicine</vt:lpstr>
      <vt:lpstr>Outline</vt:lpstr>
      <vt:lpstr>Wikipedia Background</vt:lpstr>
      <vt:lpstr>Wikipedia</vt:lpstr>
      <vt:lpstr>Why does Wikipedia matter?</vt:lpstr>
      <vt:lpstr>Wikipedia’s limitations</vt:lpstr>
      <vt:lpstr>Academic journals’ limitations</vt:lpstr>
      <vt:lpstr>How does Wiki.J.Med complement Wikipedia?</vt:lpstr>
      <vt:lpstr>WikiJournal concepts and features</vt:lpstr>
      <vt:lpstr>PowerPoint Presentation</vt:lpstr>
      <vt:lpstr>Key features</vt:lpstr>
      <vt:lpstr>Publication formats</vt:lpstr>
      <vt:lpstr>Case studies – improving Wikipedia</vt:lpstr>
      <vt:lpstr>Case studies – beyond Wikipedia</vt:lpstr>
      <vt:lpstr>PowerPoint Presentation</vt:lpstr>
      <vt:lpstr>PowerPoint Presentation</vt:lpstr>
      <vt:lpstr>PowerPoint Presentation</vt:lpstr>
      <vt:lpstr>Publishing flow (Journal first)</vt:lpstr>
      <vt:lpstr>Publishing flow (Wikipedia first)</vt:lpstr>
      <vt:lpstr>Publishing flow (Versioning)</vt:lpstr>
      <vt:lpstr>Who can submit articles?</vt:lpstr>
      <vt:lpstr>Who can peer review articles?</vt:lpstr>
      <vt:lpstr>High alt-impact</vt:lpstr>
      <vt:lpstr>PowerPoint Presentation</vt:lpstr>
      <vt:lpstr>Sister project proposal</vt:lpstr>
      <vt:lpstr>Sister Project</vt:lpstr>
      <vt:lpstr>Wikimedia journal hosting platform</vt:lpstr>
      <vt:lpstr>Wikimedia journal hosting platform</vt:lpstr>
      <vt:lpstr>Possible one-off partnership system</vt:lpstr>
      <vt:lpstr>PowerPoint Presentation</vt:lpstr>
      <vt:lpstr>PowerPoint Presentation</vt:lpstr>
      <vt:lpstr>[Additional extra slides]</vt:lpstr>
      <vt:lpstr>PowerPoint Presentation</vt:lpstr>
      <vt:lpstr>Similarities and differences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WikiJournal of Medicine</dc:title>
  <dc:creator>Thomas Shafee</dc:creator>
  <cp:lastModifiedBy>Thomas Shafee</cp:lastModifiedBy>
  <cp:revision>2</cp:revision>
  <dcterms:created xsi:type="dcterms:W3CDTF">2019-08-14T08:04:22Z</dcterms:created>
  <dcterms:modified xsi:type="dcterms:W3CDTF">2019-08-14T08:06:53Z</dcterms:modified>
</cp:coreProperties>
</file>