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1" r:id="rId3"/>
    <p:sldId id="387" r:id="rId4"/>
    <p:sldId id="396" r:id="rId5"/>
    <p:sldId id="399" r:id="rId6"/>
    <p:sldId id="388" r:id="rId7"/>
    <p:sldId id="394" r:id="rId8"/>
    <p:sldId id="353" r:id="rId9"/>
    <p:sldId id="413" r:id="rId10"/>
    <p:sldId id="423" r:id="rId11"/>
    <p:sldId id="392" r:id="rId12"/>
    <p:sldId id="406" r:id="rId13"/>
    <p:sldId id="405" r:id="rId14"/>
    <p:sldId id="358" r:id="rId15"/>
    <p:sldId id="395" r:id="rId16"/>
    <p:sldId id="408" r:id="rId17"/>
    <p:sldId id="404" r:id="rId18"/>
    <p:sldId id="397" r:id="rId19"/>
    <p:sldId id="409" r:id="rId20"/>
    <p:sldId id="415" r:id="rId21"/>
    <p:sldId id="418" r:id="rId22"/>
    <p:sldId id="419" r:id="rId23"/>
    <p:sldId id="420" r:id="rId24"/>
    <p:sldId id="421" r:id="rId25"/>
    <p:sldId id="422" r:id="rId26"/>
    <p:sldId id="414" r:id="rId27"/>
    <p:sldId id="424" r:id="rId28"/>
    <p:sldId id="410" r:id="rId29"/>
    <p:sldId id="426" r:id="rId30"/>
    <p:sldId id="416" r:id="rId31"/>
    <p:sldId id="386" r:id="rId32"/>
    <p:sldId id="425" r:id="rId33"/>
    <p:sldId id="343" r:id="rId34"/>
    <p:sldId id="379" r:id="rId35"/>
    <p:sldId id="362" r:id="rId36"/>
    <p:sldId id="344" r:id="rId37"/>
    <p:sldId id="363" r:id="rId38"/>
    <p:sldId id="36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line" id="{01C44E29-8561-44CA-8190-604567035165}">
          <p14:sldIdLst>
            <p14:sldId id="256"/>
            <p14:sldId id="341"/>
            <p14:sldId id="387"/>
          </p14:sldIdLst>
        </p14:section>
        <p14:section name="Online info" id="{096CA93F-F64C-4F23-8F0B-5CC1E672E9D2}">
          <p14:sldIdLst>
            <p14:sldId id="396"/>
            <p14:sldId id="399"/>
            <p14:sldId id="388"/>
          </p14:sldIdLst>
        </p14:section>
        <p14:section name="Background" id="{257D22DB-A77C-4B0A-BF7C-B9A36E0C5768}">
          <p14:sldIdLst>
            <p14:sldId id="394"/>
            <p14:sldId id="353"/>
            <p14:sldId id="413"/>
            <p14:sldId id="423"/>
            <p14:sldId id="392"/>
            <p14:sldId id="406"/>
            <p14:sldId id="405"/>
            <p14:sldId id="358"/>
            <p14:sldId id="395"/>
            <p14:sldId id="408"/>
            <p14:sldId id="404"/>
          </p14:sldIdLst>
        </p14:section>
        <p14:section name="Dual publishing" id="{A2BE3D89-5B36-4C12-B753-B12544189802}">
          <p14:sldIdLst>
            <p14:sldId id="397"/>
            <p14:sldId id="409"/>
            <p14:sldId id="415"/>
            <p14:sldId id="418"/>
            <p14:sldId id="419"/>
            <p14:sldId id="420"/>
            <p14:sldId id="421"/>
            <p14:sldId id="422"/>
            <p14:sldId id="414"/>
            <p14:sldId id="424"/>
          </p14:sldIdLst>
        </p14:section>
        <p14:section name="Conc &amp; Future" id="{83DB41D3-C852-42EF-9327-C1C7F176E1EB}">
          <p14:sldIdLst>
            <p14:sldId id="410"/>
            <p14:sldId id="426"/>
            <p14:sldId id="416"/>
            <p14:sldId id="386"/>
          </p14:sldIdLst>
        </p14:section>
        <p14:section name="Sims and diffs" id="{3070A386-8B8A-451B-89B2-EDDD4CB50EAF}">
          <p14:sldIdLst>
            <p14:sldId id="425"/>
            <p14:sldId id="343"/>
            <p14:sldId id="379"/>
            <p14:sldId id="362"/>
            <p14:sldId id="344"/>
            <p14:sldId id="363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4A"/>
    <a:srgbClr val="045837"/>
    <a:srgbClr val="0000BF"/>
    <a:srgbClr val="FFFFFF"/>
    <a:srgbClr val="F2F2F2"/>
    <a:srgbClr val="1A1C42"/>
    <a:srgbClr val="8CB8D5"/>
    <a:srgbClr val="5B9DC8"/>
    <a:srgbClr val="000000"/>
    <a:srgbClr val="3E4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2" autoAdjust="0"/>
    <p:restoredTop sz="89676" autoAdjust="0"/>
  </p:normalViewPr>
  <p:slideViewPr>
    <p:cSldViewPr snapToGrid="0">
      <p:cViewPr varScale="1">
        <p:scale>
          <a:sx n="89" d="100"/>
          <a:sy n="89" d="100"/>
        </p:scale>
        <p:origin x="1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3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hafee" userId="b0b528c0ad1b4221" providerId="LiveId" clId="{5A2B4AB2-C5FE-4374-BAC4-6DCA49D7B88D}"/>
    <pc:docChg chg="undo redo custSel addSld delSld modSld sldOrd delSection modSection">
      <pc:chgData name="Thomas Shafee" userId="b0b528c0ad1b4221" providerId="LiveId" clId="{5A2B4AB2-C5FE-4374-BAC4-6DCA49D7B88D}" dt="2017-09-24T13:12:51.709" v="3969"/>
      <pc:docMkLst>
        <pc:docMk/>
      </pc:docMkLst>
      <pc:sldChg chg="modSp">
        <pc:chgData name="Thomas Shafee" userId="b0b528c0ad1b4221" providerId="LiveId" clId="{5A2B4AB2-C5FE-4374-BAC4-6DCA49D7B88D}" dt="2017-09-19T11:30:25.089" v="0" actId="20577"/>
        <pc:sldMkLst>
          <pc:docMk/>
          <pc:sldMk cId="90010817" sldId="256"/>
        </pc:sldMkLst>
        <pc:spChg chg="mod">
          <ac:chgData name="Thomas Shafee" userId="b0b528c0ad1b4221" providerId="LiveId" clId="{5A2B4AB2-C5FE-4374-BAC4-6DCA49D7B88D}" dt="2017-09-19T11:30:25.089" v="0" actId="20577"/>
          <ac:spMkLst>
            <pc:docMk/>
            <pc:sldMk cId="90010817" sldId="256"/>
            <ac:spMk id="3" creationId="{00000000-0000-0000-0000-000000000000}"/>
          </ac:spMkLst>
        </pc:spChg>
      </pc:sldChg>
      <pc:sldChg chg="ord">
        <pc:chgData name="Thomas Shafee" userId="b0b528c0ad1b4221" providerId="LiveId" clId="{5A2B4AB2-C5FE-4374-BAC4-6DCA49D7B88D}" dt="2017-09-24T06:33:30.422" v="3518" actId="18676"/>
        <pc:sldMkLst>
          <pc:docMk/>
          <pc:sldMk cId="2675482947" sldId="343"/>
        </pc:sldMkLst>
      </pc:sldChg>
      <pc:sldChg chg="ord">
        <pc:chgData name="Thomas Shafee" userId="b0b528c0ad1b4221" providerId="LiveId" clId="{5A2B4AB2-C5FE-4374-BAC4-6DCA49D7B88D}" dt="2017-09-24T06:33:30.422" v="3518" actId="18676"/>
        <pc:sldMkLst>
          <pc:docMk/>
          <pc:sldMk cId="1733534929" sldId="344"/>
        </pc:sldMkLst>
      </pc:sldChg>
      <pc:sldChg chg="addSp delSp modSp addAnim delAnim">
        <pc:chgData name="Thomas Shafee" userId="b0b528c0ad1b4221" providerId="LiveId" clId="{5A2B4AB2-C5FE-4374-BAC4-6DCA49D7B88D}" dt="2017-09-24T05:15:52.947" v="2811" actId="478"/>
        <pc:sldMkLst>
          <pc:docMk/>
          <pc:sldMk cId="1345953021" sldId="358"/>
        </pc:sldMkLst>
        <pc:spChg chg="mod">
          <ac:chgData name="Thomas Shafee" userId="b0b528c0ad1b4221" providerId="LiveId" clId="{5A2B4AB2-C5FE-4374-BAC4-6DCA49D7B88D}" dt="2017-09-19T11:41:05.752" v="276" actId="20577"/>
          <ac:spMkLst>
            <pc:docMk/>
            <pc:sldMk cId="1345953021" sldId="358"/>
            <ac:spMk id="2" creationId="{00000000-0000-0000-0000-000000000000}"/>
          </ac:spMkLst>
        </pc:spChg>
        <pc:picChg chg="add del">
          <ac:chgData name="Thomas Shafee" userId="b0b528c0ad1b4221" providerId="LiveId" clId="{5A2B4AB2-C5FE-4374-BAC4-6DCA49D7B88D}" dt="2017-09-24T05:15:52.947" v="2811" actId="478"/>
          <ac:picMkLst>
            <pc:docMk/>
            <pc:sldMk cId="1345953021" sldId="358"/>
            <ac:picMk id="3" creationId="{00000000-0000-0000-0000-000000000000}"/>
          </ac:picMkLst>
        </pc:picChg>
      </pc:sldChg>
      <pc:sldChg chg="ord">
        <pc:chgData name="Thomas Shafee" userId="b0b528c0ad1b4221" providerId="LiveId" clId="{5A2B4AB2-C5FE-4374-BAC4-6DCA49D7B88D}" dt="2017-09-24T06:33:30.422" v="3518" actId="18676"/>
        <pc:sldMkLst>
          <pc:docMk/>
          <pc:sldMk cId="775621075" sldId="362"/>
        </pc:sldMkLst>
      </pc:sldChg>
      <pc:sldChg chg="ord">
        <pc:chgData name="Thomas Shafee" userId="b0b528c0ad1b4221" providerId="LiveId" clId="{5A2B4AB2-C5FE-4374-BAC4-6DCA49D7B88D}" dt="2017-09-24T06:33:30.422" v="3518" actId="18676"/>
        <pc:sldMkLst>
          <pc:docMk/>
          <pc:sldMk cId="419934993" sldId="363"/>
        </pc:sldMkLst>
      </pc:sldChg>
      <pc:sldChg chg="add del ord">
        <pc:chgData name="Thomas Shafee" userId="b0b528c0ad1b4221" providerId="LiveId" clId="{5A2B4AB2-C5FE-4374-BAC4-6DCA49D7B88D}" dt="2017-09-24T07:01:12.147" v="3729" actId="18676"/>
        <pc:sldMkLst>
          <pc:docMk/>
          <pc:sldMk cId="3562715400" sldId="369"/>
        </pc:sldMkLst>
      </pc:sldChg>
      <pc:sldChg chg="ord modAnim">
        <pc:chgData name="Thomas Shafee" userId="b0b528c0ad1b4221" providerId="LiveId" clId="{5A2B4AB2-C5FE-4374-BAC4-6DCA49D7B88D}" dt="2017-09-24T06:33:30.422" v="3518" actId="18676"/>
        <pc:sldMkLst>
          <pc:docMk/>
          <pc:sldMk cId="1963382273" sldId="379"/>
        </pc:sldMkLst>
      </pc:sldChg>
      <pc:sldChg chg="del">
        <pc:chgData name="Thomas Shafee" userId="b0b528c0ad1b4221" providerId="LiveId" clId="{5A2B4AB2-C5FE-4374-BAC4-6DCA49D7B88D}" dt="2017-09-19T12:29:57.256" v="1525" actId="2696"/>
        <pc:sldMkLst>
          <pc:docMk/>
          <pc:sldMk cId="4059051265" sldId="384"/>
        </pc:sldMkLst>
      </pc:sldChg>
      <pc:sldChg chg="addSp delSp modSp">
        <pc:chgData name="Thomas Shafee" userId="b0b528c0ad1b4221" providerId="LiveId" clId="{5A2B4AB2-C5FE-4374-BAC4-6DCA49D7B88D}" dt="2017-09-24T07:00:51.433" v="3727" actId="14100"/>
        <pc:sldMkLst>
          <pc:docMk/>
          <pc:sldMk cId="1874769885" sldId="386"/>
        </pc:sldMkLst>
        <pc:spChg chg="mod">
          <ac:chgData name="Thomas Shafee" userId="b0b528c0ad1b4221" providerId="LiveId" clId="{5A2B4AB2-C5FE-4374-BAC4-6DCA49D7B88D}" dt="2017-09-24T06:44:36.732" v="3526" actId="14100"/>
          <ac:spMkLst>
            <pc:docMk/>
            <pc:sldMk cId="1874769885" sldId="386"/>
            <ac:spMk id="3" creationId="{00000000-0000-0000-0000-000000000000}"/>
          </ac:spMkLst>
        </pc:spChg>
        <pc:spChg chg="add del mod">
          <ac:chgData name="Thomas Shafee" userId="b0b528c0ad1b4221" providerId="LiveId" clId="{5A2B4AB2-C5FE-4374-BAC4-6DCA49D7B88D}" dt="2017-09-24T06:45:01.190" v="3535" actId="478"/>
          <ac:spMkLst>
            <pc:docMk/>
            <pc:sldMk cId="1874769885" sldId="386"/>
            <ac:spMk id="5" creationId="{856E1768-8223-4C3C-8404-7493D4C3ED56}"/>
          </ac:spMkLst>
        </pc:spChg>
        <pc:spChg chg="add mod ord">
          <ac:chgData name="Thomas Shafee" userId="b0b528c0ad1b4221" providerId="LiveId" clId="{5A2B4AB2-C5FE-4374-BAC4-6DCA49D7B88D}" dt="2017-09-24T07:00:51.433" v="3727" actId="14100"/>
          <ac:spMkLst>
            <pc:docMk/>
            <pc:sldMk cId="1874769885" sldId="386"/>
            <ac:spMk id="6" creationId="{8129EE4D-DA4E-413E-9A73-074A8B69ECCA}"/>
          </ac:spMkLst>
        </pc:spChg>
        <pc:picChg chg="mod">
          <ac:chgData name="Thomas Shafee" userId="b0b528c0ad1b4221" providerId="LiveId" clId="{5A2B4AB2-C5FE-4374-BAC4-6DCA49D7B88D}" dt="2017-09-24T06:59:47.465" v="3701" actId="1076"/>
          <ac:picMkLst>
            <pc:docMk/>
            <pc:sldMk cId="1874769885" sldId="386"/>
            <ac:picMk id="4098" creationId="{00000000-0000-0000-0000-000000000000}"/>
          </ac:picMkLst>
        </pc:picChg>
      </pc:sldChg>
      <pc:sldChg chg="modSp modAnim">
        <pc:chgData name="Thomas Shafee" userId="b0b528c0ad1b4221" providerId="LiveId" clId="{5A2B4AB2-C5FE-4374-BAC4-6DCA49D7B88D}" dt="2017-09-24T05:18:21.267" v="2839" actId="18676"/>
        <pc:sldMkLst>
          <pc:docMk/>
          <pc:sldMk cId="2173898533" sldId="387"/>
        </pc:sldMkLst>
        <pc:spChg chg="mod">
          <ac:chgData name="Thomas Shafee" userId="b0b528c0ad1b4221" providerId="LiveId" clId="{5A2B4AB2-C5FE-4374-BAC4-6DCA49D7B88D}" dt="2017-09-24T05:18:14.952" v="2838" actId="18676"/>
          <ac:spMkLst>
            <pc:docMk/>
            <pc:sldMk cId="2173898533" sldId="387"/>
            <ac:spMk id="2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8:14.952" v="2838" actId="18676"/>
          <ac:spMkLst>
            <pc:docMk/>
            <pc:sldMk cId="2173898533" sldId="387"/>
            <ac:spMk id="3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8:14.952" v="2838" actId="18676"/>
          <ac:spMkLst>
            <pc:docMk/>
            <pc:sldMk cId="2173898533" sldId="387"/>
            <ac:spMk id="4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8:14.952" v="2838" actId="18676"/>
          <ac:spMkLst>
            <pc:docMk/>
            <pc:sldMk cId="2173898533" sldId="387"/>
            <ac:spMk id="5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8:14.952" v="2838" actId="18676"/>
          <ac:spMkLst>
            <pc:docMk/>
            <pc:sldMk cId="2173898533" sldId="387"/>
            <ac:spMk id="6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8:14.952" v="2838" actId="18676"/>
          <ac:spMkLst>
            <pc:docMk/>
            <pc:sldMk cId="2173898533" sldId="387"/>
            <ac:spMk id="8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8:09.902" v="2837" actId="1076"/>
          <ac:spMkLst>
            <pc:docMk/>
            <pc:sldMk cId="2173898533" sldId="387"/>
            <ac:spMk id="10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7:50.083" v="2832" actId="14100"/>
          <ac:spMkLst>
            <pc:docMk/>
            <pc:sldMk cId="2173898533" sldId="387"/>
            <ac:spMk id="11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5:17:09.579" v="2830" actId="20577"/>
          <ac:spMkLst>
            <pc:docMk/>
            <pc:sldMk cId="2173898533" sldId="387"/>
            <ac:spMk id="13" creationId="{00000000-0000-0000-0000-000000000000}"/>
          </ac:spMkLst>
        </pc:spChg>
        <pc:grpChg chg="mod">
          <ac:chgData name="Thomas Shafee" userId="b0b528c0ad1b4221" providerId="LiveId" clId="{5A2B4AB2-C5FE-4374-BAC4-6DCA49D7B88D}" dt="2017-09-24T05:18:14.952" v="2838" actId="18676"/>
          <ac:grpSpMkLst>
            <pc:docMk/>
            <pc:sldMk cId="2173898533" sldId="387"/>
            <ac:grpSpMk id="14" creationId="{00000000-0000-0000-0000-000000000000}"/>
          </ac:grpSpMkLst>
        </pc:grpChg>
        <pc:grpChg chg="mod">
          <ac:chgData name="Thomas Shafee" userId="b0b528c0ad1b4221" providerId="LiveId" clId="{5A2B4AB2-C5FE-4374-BAC4-6DCA49D7B88D}" dt="2017-09-24T05:18:14.952" v="2838" actId="18676"/>
          <ac:grpSpMkLst>
            <pc:docMk/>
            <pc:sldMk cId="2173898533" sldId="387"/>
            <ac:grpSpMk id="15" creationId="{00000000-0000-0000-0000-000000000000}"/>
          </ac:grpSpMkLst>
        </pc:grpChg>
      </pc:sldChg>
      <pc:sldChg chg="modSp">
        <pc:chgData name="Thomas Shafee" userId="b0b528c0ad1b4221" providerId="LiveId" clId="{5A2B4AB2-C5FE-4374-BAC4-6DCA49D7B88D}" dt="2017-09-24T06:58:29.194" v="3684" actId="27636"/>
        <pc:sldMkLst>
          <pc:docMk/>
          <pc:sldMk cId="3214057963" sldId="395"/>
        </pc:sldMkLst>
        <pc:spChg chg="mod">
          <ac:chgData name="Thomas Shafee" userId="b0b528c0ad1b4221" providerId="LiveId" clId="{5A2B4AB2-C5FE-4374-BAC4-6DCA49D7B88D}" dt="2017-09-19T11:37:21.274" v="67" actId="20577"/>
          <ac:spMkLst>
            <pc:docMk/>
            <pc:sldMk cId="3214057963" sldId="395"/>
            <ac:spMk id="2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6:58:29.194" v="3684" actId="27636"/>
          <ac:spMkLst>
            <pc:docMk/>
            <pc:sldMk cId="3214057963" sldId="395"/>
            <ac:spMk id="6" creationId="{00000000-0000-0000-0000-000000000000}"/>
          </ac:spMkLst>
        </pc:spChg>
      </pc:sldChg>
      <pc:sldChg chg="modSp modAnim">
        <pc:chgData name="Thomas Shafee" userId="b0b528c0ad1b4221" providerId="LiveId" clId="{5A2B4AB2-C5FE-4374-BAC4-6DCA49D7B88D}" dt="2017-09-24T06:15:31.671" v="2981" actId="20577"/>
        <pc:sldMkLst>
          <pc:docMk/>
          <pc:sldMk cId="285627105" sldId="399"/>
        </pc:sldMkLst>
        <pc:spChg chg="mod">
          <ac:chgData name="Thomas Shafee" userId="b0b528c0ad1b4221" providerId="LiveId" clId="{5A2B4AB2-C5FE-4374-BAC4-6DCA49D7B88D}" dt="2017-09-24T06:15:31.671" v="2981" actId="20577"/>
          <ac:spMkLst>
            <pc:docMk/>
            <pc:sldMk cId="285627105" sldId="399"/>
            <ac:spMk id="5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6:14:00.940" v="2980" actId="20577"/>
          <ac:spMkLst>
            <pc:docMk/>
            <pc:sldMk cId="285627105" sldId="399"/>
            <ac:spMk id="16" creationId="{00000000-0000-0000-0000-000000000000}"/>
          </ac:spMkLst>
        </pc:spChg>
      </pc:sldChg>
      <pc:sldChg chg="modSp del">
        <pc:chgData name="Thomas Shafee" userId="b0b528c0ad1b4221" providerId="LiveId" clId="{5A2B4AB2-C5FE-4374-BAC4-6DCA49D7B88D}" dt="2017-09-24T05:14:55.764" v="2809" actId="2696"/>
        <pc:sldMkLst>
          <pc:docMk/>
          <pc:sldMk cId="1428012670" sldId="403"/>
        </pc:sldMkLst>
        <pc:graphicFrameChg chg="mod">
          <ac:chgData name="Thomas Shafee" userId="b0b528c0ad1b4221" providerId="LiveId" clId="{5A2B4AB2-C5FE-4374-BAC4-6DCA49D7B88D}" dt="2017-09-19T11:35:58.595" v="64" actId="1076"/>
          <ac:graphicFrameMkLst>
            <pc:docMk/>
            <pc:sldMk cId="1428012670" sldId="403"/>
            <ac:graphicFrameMk id="9" creationId="{00000000-0000-0000-0000-000000000000}"/>
          </ac:graphicFrameMkLst>
        </pc:graphicFrameChg>
      </pc:sldChg>
      <pc:sldChg chg="addSp delSp modSp modAnim">
        <pc:chgData name="Thomas Shafee" userId="b0b528c0ad1b4221" providerId="LiveId" clId="{5A2B4AB2-C5FE-4374-BAC4-6DCA49D7B88D}" dt="2017-09-23T06:21:19.583" v="1937" actId="18676"/>
        <pc:sldMkLst>
          <pc:docMk/>
          <pc:sldMk cId="1012611499" sldId="404"/>
        </pc:sldMkLst>
        <pc:spChg chg="add del mod">
          <ac:chgData name="Thomas Shafee" userId="b0b528c0ad1b4221" providerId="LiveId" clId="{5A2B4AB2-C5FE-4374-BAC4-6DCA49D7B88D}" dt="2017-09-19T11:39:56.086" v="152" actId="18676"/>
          <ac:spMkLst>
            <pc:docMk/>
            <pc:sldMk cId="1012611499" sldId="404"/>
            <ac:spMk id="2" creationId="{5ABEC396-6685-47D1-9D36-3FEB1DA2C507}"/>
          </ac:spMkLst>
        </pc:spChg>
        <pc:spChg chg="add del mod">
          <ac:chgData name="Thomas Shafee" userId="b0b528c0ad1b4221" providerId="LiveId" clId="{5A2B4AB2-C5FE-4374-BAC4-6DCA49D7B88D}" dt="2017-09-19T11:41:15.648" v="277" actId="478"/>
          <ac:spMkLst>
            <pc:docMk/>
            <pc:sldMk cId="1012611499" sldId="404"/>
            <ac:spMk id="3" creationId="{E3DAEBDE-9304-4DC6-ADB0-4432F5142B15}"/>
          </ac:spMkLst>
        </pc:spChg>
        <pc:spChg chg="mod">
          <ac:chgData name="Thomas Shafee" userId="b0b528c0ad1b4221" providerId="LiveId" clId="{5A2B4AB2-C5FE-4374-BAC4-6DCA49D7B88D}" dt="2017-09-19T11:40:59.504" v="270" actId="20577"/>
          <ac:spMkLst>
            <pc:docMk/>
            <pc:sldMk cId="1012611499" sldId="404"/>
            <ac:spMk id="7" creationId="{00000000-0000-0000-0000-000000000000}"/>
          </ac:spMkLst>
        </pc:spChg>
        <pc:spChg chg="mod">
          <ac:chgData name="Thomas Shafee" userId="b0b528c0ad1b4221" providerId="LiveId" clId="{5A2B4AB2-C5FE-4374-BAC4-6DCA49D7B88D}" dt="2017-09-23T06:21:19.583" v="1937" actId="18676"/>
          <ac:spMkLst>
            <pc:docMk/>
            <pc:sldMk cId="1012611499" sldId="404"/>
            <ac:spMk id="8" creationId="{00000000-0000-0000-0000-000000000000}"/>
          </ac:spMkLst>
        </pc:spChg>
      </pc:sldChg>
      <pc:sldChg chg="add del">
        <pc:chgData name="Thomas Shafee" userId="b0b528c0ad1b4221" providerId="LiveId" clId="{5A2B4AB2-C5FE-4374-BAC4-6DCA49D7B88D}" dt="2017-09-24T06:16:53.626" v="2983" actId="2696"/>
        <pc:sldMkLst>
          <pc:docMk/>
          <pc:sldMk cId="3987163220" sldId="406"/>
        </pc:sldMkLst>
      </pc:sldChg>
      <pc:sldChg chg="modSp add del">
        <pc:chgData name="Thomas Shafee" userId="b0b528c0ad1b4221" providerId="LiveId" clId="{5A2B4AB2-C5FE-4374-BAC4-6DCA49D7B88D}" dt="2017-09-24T06:58:25.165" v="3680" actId="27636"/>
        <pc:sldMkLst>
          <pc:docMk/>
          <pc:sldMk cId="2683803838" sldId="408"/>
        </pc:sldMkLst>
        <pc:spChg chg="mod">
          <ac:chgData name="Thomas Shafee" userId="b0b528c0ad1b4221" providerId="LiveId" clId="{5A2B4AB2-C5FE-4374-BAC4-6DCA49D7B88D}" dt="2017-09-19T11:40:39.985" v="232" actId="20577"/>
          <ac:spMkLst>
            <pc:docMk/>
            <pc:sldMk cId="2683803838" sldId="408"/>
            <ac:spMk id="2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6:58:25.165" v="3680" actId="27636"/>
          <ac:spMkLst>
            <pc:docMk/>
            <pc:sldMk cId="2683803838" sldId="408"/>
            <ac:spMk id="6" creationId="{00000000-0000-0000-0000-000000000000}"/>
          </ac:spMkLst>
        </pc:spChg>
      </pc:sldChg>
      <pc:sldChg chg="modSp">
        <pc:chgData name="Thomas Shafee" userId="b0b528c0ad1b4221" providerId="LiveId" clId="{5A2B4AB2-C5FE-4374-BAC4-6DCA49D7B88D}" dt="2017-09-24T06:58:00.670" v="3670" actId="114"/>
        <pc:sldMkLst>
          <pc:docMk/>
          <pc:sldMk cId="3892549655" sldId="409"/>
        </pc:sldMkLst>
        <pc:spChg chg="mod">
          <ac:chgData name="Thomas Shafee" userId="b0b528c0ad1b4221" providerId="LiveId" clId="{5A2B4AB2-C5FE-4374-BAC4-6DCA49D7B88D}" dt="2017-09-24T06:58:00.670" v="3670" actId="114"/>
          <ac:spMkLst>
            <pc:docMk/>
            <pc:sldMk cId="3892549655" sldId="409"/>
            <ac:spMk id="8" creationId="{2FD007F6-F0F4-4903-B43E-395CB1CD2F4A}"/>
          </ac:spMkLst>
        </pc:spChg>
      </pc:sldChg>
      <pc:sldChg chg="addSp delSp modSp modAnim">
        <pc:chgData name="Thomas Shafee" userId="b0b528c0ad1b4221" providerId="LiveId" clId="{5A2B4AB2-C5FE-4374-BAC4-6DCA49D7B88D}" dt="2017-09-19T12:38:24.032" v="1666" actId="18676"/>
        <pc:sldMkLst>
          <pc:docMk/>
          <pc:sldMk cId="3340637802" sldId="414"/>
        </pc:sldMkLst>
        <pc:spChg chg="mod">
          <ac:chgData name="Thomas Shafee" userId="b0b528c0ad1b4221" providerId="LiveId" clId="{5A2B4AB2-C5FE-4374-BAC4-6DCA49D7B88D}" dt="2017-09-19T12:32:03.427" v="1567" actId="20577"/>
          <ac:spMkLst>
            <pc:docMk/>
            <pc:sldMk cId="3340637802" sldId="414"/>
            <ac:spMk id="2" creationId="{51C028CA-C260-4B08-AAD6-9AB34B17E91A}"/>
          </ac:spMkLst>
        </pc:spChg>
        <pc:spChg chg="del">
          <ac:chgData name="Thomas Shafee" userId="b0b528c0ad1b4221" providerId="LiveId" clId="{5A2B4AB2-C5FE-4374-BAC4-6DCA49D7B88D}" dt="2017-09-19T12:30:01.708" v="1526" actId="478"/>
          <ac:spMkLst>
            <pc:docMk/>
            <pc:sldMk cId="3340637802" sldId="414"/>
            <ac:spMk id="10" creationId="{7E81E5A8-A22A-4AF3-8827-9ED63E83AA96}"/>
          </ac:spMkLst>
        </pc:spChg>
        <pc:spChg chg="del">
          <ac:chgData name="Thomas Shafee" userId="b0b528c0ad1b4221" providerId="LiveId" clId="{5A2B4AB2-C5FE-4374-BAC4-6DCA49D7B88D}" dt="2017-09-19T12:30:01.708" v="1526" actId="478"/>
          <ac:spMkLst>
            <pc:docMk/>
            <pc:sldMk cId="3340637802" sldId="414"/>
            <ac:spMk id="11" creationId="{AB9EFEF4-DAD0-4ABE-BCEF-E9DCCC6F3915}"/>
          </ac:spMkLst>
        </pc:spChg>
        <pc:spChg chg="add mod ord">
          <ac:chgData name="Thomas Shafee" userId="b0b528c0ad1b4221" providerId="LiveId" clId="{5A2B4AB2-C5FE-4374-BAC4-6DCA49D7B88D}" dt="2017-09-19T12:34:58.160" v="1635" actId="14100"/>
          <ac:spMkLst>
            <pc:docMk/>
            <pc:sldMk cId="3340637802" sldId="414"/>
            <ac:spMk id="15" creationId="{9F72C6F8-C9E7-42E3-91CA-D0472D5020CC}"/>
          </ac:spMkLst>
        </pc:spChg>
        <pc:spChg chg="add mod">
          <ac:chgData name="Thomas Shafee" userId="b0b528c0ad1b4221" providerId="LiveId" clId="{5A2B4AB2-C5FE-4374-BAC4-6DCA49D7B88D}" dt="2017-09-19T12:35:08.303" v="1639" actId="14100"/>
          <ac:spMkLst>
            <pc:docMk/>
            <pc:sldMk cId="3340637802" sldId="414"/>
            <ac:spMk id="16" creationId="{204D0C49-B279-45E7-88F9-24008F0C4AC2}"/>
          </ac:spMkLst>
        </pc:spChg>
        <pc:grpChg chg="mod">
          <ac:chgData name="Thomas Shafee" userId="b0b528c0ad1b4221" providerId="LiveId" clId="{5A2B4AB2-C5FE-4374-BAC4-6DCA49D7B88D}" dt="2017-09-19T12:34:10.640" v="1617" actId="1076"/>
          <ac:grpSpMkLst>
            <pc:docMk/>
            <pc:sldMk cId="3340637802" sldId="414"/>
            <ac:grpSpMk id="6" creationId="{512C410F-999E-43EC-9E18-A30AAC02A2C2}"/>
          </ac:grpSpMkLst>
        </pc:grpChg>
        <pc:grpChg chg="mod">
          <ac:chgData name="Thomas Shafee" userId="b0b528c0ad1b4221" providerId="LiveId" clId="{5A2B4AB2-C5FE-4374-BAC4-6DCA49D7B88D}" dt="2017-09-19T12:34:10.640" v="1617" actId="1076"/>
          <ac:grpSpMkLst>
            <pc:docMk/>
            <pc:sldMk cId="3340637802" sldId="414"/>
            <ac:grpSpMk id="12" creationId="{F3945B42-0831-4748-880A-57B0A21BFB66}"/>
          </ac:grpSpMkLst>
        </pc:grpChg>
        <pc:picChg chg="add mod ord">
          <ac:chgData name="Thomas Shafee" userId="b0b528c0ad1b4221" providerId="LiveId" clId="{5A2B4AB2-C5FE-4374-BAC4-6DCA49D7B88D}" dt="2017-09-19T12:37:59.929" v="1658" actId="1076"/>
          <ac:picMkLst>
            <pc:docMk/>
            <pc:sldMk cId="3340637802" sldId="414"/>
            <ac:picMk id="3" creationId="{11A7B6DF-929D-4DA2-A616-6A45BB154721}"/>
          </ac:picMkLst>
        </pc:picChg>
        <pc:picChg chg="mod">
          <ac:chgData name="Thomas Shafee" userId="b0b528c0ad1b4221" providerId="LiveId" clId="{5A2B4AB2-C5FE-4374-BAC4-6DCA49D7B88D}" dt="2017-09-19T12:34:10.640" v="1617" actId="1076"/>
          <ac:picMkLst>
            <pc:docMk/>
            <pc:sldMk cId="3340637802" sldId="414"/>
            <ac:picMk id="9" creationId="{EF7D9850-2863-4833-8C1F-00894E57F5AE}"/>
          </ac:picMkLst>
        </pc:picChg>
        <pc:picChg chg="add mod ord">
          <ac:chgData name="Thomas Shafee" userId="b0b528c0ad1b4221" providerId="LiveId" clId="{5A2B4AB2-C5FE-4374-BAC4-6DCA49D7B88D}" dt="2017-09-19T12:38:08.188" v="1661" actId="167"/>
          <ac:picMkLst>
            <pc:docMk/>
            <pc:sldMk cId="3340637802" sldId="414"/>
            <ac:picMk id="17" creationId="{9050AF72-1CBB-4A9A-811B-318B206DCC75}"/>
          </ac:picMkLst>
        </pc:picChg>
      </pc:sldChg>
      <pc:sldChg chg="addSp delSp modSp ord modAnim">
        <pc:chgData name="Thomas Shafee" userId="b0b528c0ad1b4221" providerId="LiveId" clId="{5A2B4AB2-C5FE-4374-BAC4-6DCA49D7B88D}" dt="2017-09-19T12:07:59.712" v="1030" actId="18676"/>
        <pc:sldMkLst>
          <pc:docMk/>
          <pc:sldMk cId="827295826" sldId="415"/>
        </pc:sldMkLst>
        <pc:spChg chg="add del mod">
          <ac:chgData name="Thomas Shafee" userId="b0b528c0ad1b4221" providerId="LiveId" clId="{5A2B4AB2-C5FE-4374-BAC4-6DCA49D7B88D}" dt="2017-09-19T11:50:14.670" v="756" actId="18676"/>
          <ac:spMkLst>
            <pc:docMk/>
            <pc:sldMk cId="827295826" sldId="415"/>
            <ac:spMk id="6" creationId="{CA7C63F5-7BD4-4EC2-A25F-8210C7C01A89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7" creationId="{C85AE0C5-2216-445E-83EF-B0043E0F1B6F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8" creationId="{21BF9D5F-1C24-4EDC-B7BA-931546D3D673}"/>
          </ac:spMkLst>
        </pc:spChg>
        <pc:spChg chg="add del mod">
          <ac:chgData name="Thomas Shafee" userId="b0b528c0ad1b4221" providerId="LiveId" clId="{5A2B4AB2-C5FE-4374-BAC4-6DCA49D7B88D}" dt="2017-09-19T11:50:14.670" v="756" actId="18676"/>
          <ac:spMkLst>
            <pc:docMk/>
            <pc:sldMk cId="827295826" sldId="415"/>
            <ac:spMk id="10" creationId="{BD2BB13A-0557-46D9-86FD-805E6770D53C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14" creationId="{555E7D7C-9F24-46EC-BA3C-B69137448A28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16" creationId="{0224F9E4-87F5-4844-9462-8FB2E1B7C5DB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17" creationId="{8DD823D6-DCED-4E3F-ACE6-27B256A69917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19" creationId="{75835E7B-A329-4823-AB16-E16B73E027E8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21" creationId="{C767AC11-1957-4BE4-8E1C-FE63799AD214}"/>
          </ac:spMkLst>
        </pc:spChg>
        <pc:spChg chg="mod">
          <ac:chgData name="Thomas Shafee" userId="b0b528c0ad1b4221" providerId="LiveId" clId="{5A2B4AB2-C5FE-4374-BAC4-6DCA49D7B88D}" dt="2017-09-19T11:48:15.245" v="710" actId="208"/>
          <ac:spMkLst>
            <pc:docMk/>
            <pc:sldMk cId="827295826" sldId="415"/>
            <ac:spMk id="22" creationId="{33B2EF21-902B-400E-B0ED-FCCCAEE25642}"/>
          </ac:spMkLst>
        </pc:spChg>
        <pc:spChg chg="add del">
          <ac:chgData name="Thomas Shafee" userId="b0b528c0ad1b4221" providerId="LiveId" clId="{5A2B4AB2-C5FE-4374-BAC4-6DCA49D7B88D}" dt="2017-09-19T11:50:11.894" v="755" actId="478"/>
          <ac:spMkLst>
            <pc:docMk/>
            <pc:sldMk cId="827295826" sldId="415"/>
            <ac:spMk id="23" creationId="{A4AEDBA8-7AE3-4998-8633-CF59D4E3C17D}"/>
          </ac:spMkLst>
        </pc:spChg>
        <pc:spChg chg="mod">
          <ac:chgData name="Thomas Shafee" userId="b0b528c0ad1b4221" providerId="LiveId" clId="{5A2B4AB2-C5FE-4374-BAC4-6DCA49D7B88D}" dt="2017-09-19T11:44:51.784" v="527" actId="20577"/>
          <ac:spMkLst>
            <pc:docMk/>
            <pc:sldMk cId="827295826" sldId="415"/>
            <ac:spMk id="27" creationId="{4062EA18-58B2-4E98-8F4B-7B3B79973C40}"/>
          </ac:spMkLst>
        </pc:spChg>
        <pc:spChg chg="add del mod topLvl">
          <ac:chgData name="Thomas Shafee" userId="b0b528c0ad1b4221" providerId="LiveId" clId="{5A2B4AB2-C5FE-4374-BAC4-6DCA49D7B88D}" dt="2017-09-19T11:49:46.357" v="744" actId="18676"/>
          <ac:spMkLst>
            <pc:docMk/>
            <pc:sldMk cId="827295826" sldId="415"/>
            <ac:spMk id="29" creationId="{7BD8FBBF-1232-4980-B526-54B3672429D8}"/>
          </ac:spMkLst>
        </pc:spChg>
        <pc:spChg chg="del mod">
          <ac:chgData name="Thomas Shafee" userId="b0b528c0ad1b4221" providerId="LiveId" clId="{5A2B4AB2-C5FE-4374-BAC4-6DCA49D7B88D}" dt="2017-09-19T12:05:24.644" v="989" actId="478"/>
          <ac:spMkLst>
            <pc:docMk/>
            <pc:sldMk cId="827295826" sldId="415"/>
            <ac:spMk id="30" creationId="{66344586-23A0-4108-8DE0-B33DBE10D22F}"/>
          </ac:spMkLst>
        </pc:spChg>
        <pc:spChg chg="add del mod topLvl">
          <ac:chgData name="Thomas Shafee" userId="b0b528c0ad1b4221" providerId="LiveId" clId="{5A2B4AB2-C5FE-4374-BAC4-6DCA49D7B88D}" dt="2017-09-19T11:49:46.357" v="744" actId="18676"/>
          <ac:spMkLst>
            <pc:docMk/>
            <pc:sldMk cId="827295826" sldId="415"/>
            <ac:spMk id="32" creationId="{190BF9E2-29D5-4E02-9E0A-05A2DC13C8FF}"/>
          </ac:spMkLst>
        </pc:spChg>
        <pc:spChg chg="add mod">
          <ac:chgData name="Thomas Shafee" userId="b0b528c0ad1b4221" providerId="LiveId" clId="{5A2B4AB2-C5FE-4374-BAC4-6DCA49D7B88D}" dt="2017-09-19T11:54:21.704" v="777" actId="1076"/>
          <ac:spMkLst>
            <pc:docMk/>
            <pc:sldMk cId="827295826" sldId="415"/>
            <ac:spMk id="41" creationId="{407DE2A1-55FE-4FB3-A1FF-E4C1CC928CEA}"/>
          </ac:spMkLst>
        </pc:spChg>
        <pc:spChg chg="add del mod">
          <ac:chgData name="Thomas Shafee" userId="b0b528c0ad1b4221" providerId="LiveId" clId="{5A2B4AB2-C5FE-4374-BAC4-6DCA49D7B88D}" dt="2017-09-19T12:05:27.070" v="992" actId="478"/>
          <ac:spMkLst>
            <pc:docMk/>
            <pc:sldMk cId="827295826" sldId="415"/>
            <ac:spMk id="42" creationId="{9449C625-0F98-4FF2-8786-1FB53727D300}"/>
          </ac:spMkLst>
        </pc:spChg>
        <pc:spChg chg="add del">
          <ac:chgData name="Thomas Shafee" userId="b0b528c0ad1b4221" providerId="LiveId" clId="{5A2B4AB2-C5FE-4374-BAC4-6DCA49D7B88D}" dt="2017-09-19T12:05:25.758" v="991" actId="18676"/>
          <ac:spMkLst>
            <pc:docMk/>
            <pc:sldMk cId="827295826" sldId="415"/>
            <ac:spMk id="43" creationId="{84E8789A-4751-4C47-BBCC-8EFBE910A9C9}"/>
          </ac:spMkLst>
        </pc:spChg>
        <pc:spChg chg="add mod">
          <ac:chgData name="Thomas Shafee" userId="b0b528c0ad1b4221" providerId="LiveId" clId="{5A2B4AB2-C5FE-4374-BAC4-6DCA49D7B88D}" dt="2017-09-19T12:06:06.773" v="1013" actId="179"/>
          <ac:spMkLst>
            <pc:docMk/>
            <pc:sldMk cId="827295826" sldId="415"/>
            <ac:spMk id="50" creationId="{218989D3-A938-4DB5-A36E-E2EAA9C73FA1}"/>
          </ac:spMkLst>
        </pc:spChg>
        <pc:grpChg chg="add del mod">
          <ac:chgData name="Thomas Shafee" userId="b0b528c0ad1b4221" providerId="LiveId" clId="{5A2B4AB2-C5FE-4374-BAC4-6DCA49D7B88D}" dt="2017-09-19T11:49:45.909" v="743" actId="18676"/>
          <ac:grpSpMkLst>
            <pc:docMk/>
            <pc:sldMk cId="827295826" sldId="415"/>
            <ac:grpSpMk id="2" creationId="{D8AB0F73-8F5C-499D-BE79-AD05C5D40FD2}"/>
          </ac:grpSpMkLst>
        </pc:grpChg>
        <pc:grpChg chg="add mod">
          <ac:chgData name="Thomas Shafee" userId="b0b528c0ad1b4221" providerId="LiveId" clId="{5A2B4AB2-C5FE-4374-BAC4-6DCA49D7B88D}" dt="2017-09-19T11:50:14.670" v="756" actId="18676"/>
          <ac:grpSpMkLst>
            <pc:docMk/>
            <pc:sldMk cId="827295826" sldId="415"/>
            <ac:grpSpMk id="3" creationId="{22D8EE23-62D6-409E-ADBD-946D31A85E43}"/>
          </ac:grpSpMkLst>
        </pc:grpChg>
        <pc:grpChg chg="add del">
          <ac:chgData name="Thomas Shafee" userId="b0b528c0ad1b4221" providerId="LiveId" clId="{5A2B4AB2-C5FE-4374-BAC4-6DCA49D7B88D}" dt="2017-09-19T11:50:11.894" v="755" actId="478"/>
          <ac:grpSpMkLst>
            <pc:docMk/>
            <pc:sldMk cId="827295826" sldId="415"/>
            <ac:grpSpMk id="24" creationId="{7A9DDC6C-31DF-4722-932C-2F451D55E979}"/>
          </ac:grpSpMkLst>
        </pc:grpChg>
        <pc:grpChg chg="add del">
          <ac:chgData name="Thomas Shafee" userId="b0b528c0ad1b4221" providerId="LiveId" clId="{5A2B4AB2-C5FE-4374-BAC4-6DCA49D7B88D}" dt="2017-09-19T11:49:35.237" v="724" actId="18676"/>
          <ac:grpSpMkLst>
            <pc:docMk/>
            <pc:sldMk cId="827295826" sldId="415"/>
            <ac:grpSpMk id="33" creationId="{2E2ADE07-7508-4875-8BA5-328AA817179D}"/>
          </ac:grpSpMkLst>
        </pc:grpChg>
        <pc:grpChg chg="add del">
          <ac:chgData name="Thomas Shafee" userId="b0b528c0ad1b4221" providerId="LiveId" clId="{5A2B4AB2-C5FE-4374-BAC4-6DCA49D7B88D}" dt="2017-09-19T11:49:57.564" v="751" actId="18676"/>
          <ac:grpSpMkLst>
            <pc:docMk/>
            <pc:sldMk cId="827295826" sldId="415"/>
            <ac:grpSpMk id="37" creationId="{5D62B42E-239E-4E74-9944-9E1A05CE5CF3}"/>
          </ac:grpSpMkLst>
        </pc:grpChg>
        <pc:grpChg chg="add del">
          <ac:chgData name="Thomas Shafee" userId="b0b528c0ad1b4221" providerId="LiveId" clId="{5A2B4AB2-C5FE-4374-BAC4-6DCA49D7B88D}" dt="2017-09-19T12:05:25.758" v="991" actId="18676"/>
          <ac:grpSpMkLst>
            <pc:docMk/>
            <pc:sldMk cId="827295826" sldId="415"/>
            <ac:grpSpMk id="44" creationId="{FC5C1ECC-B9F7-42E9-B474-EB0E5E140339}"/>
          </ac:grpSpMkLst>
        </pc:grpChg>
        <pc:grpChg chg="add del">
          <ac:chgData name="Thomas Shafee" userId="b0b528c0ad1b4221" providerId="LiveId" clId="{5A2B4AB2-C5FE-4374-BAC4-6DCA49D7B88D}" dt="2017-09-19T12:05:25.758" v="991" actId="18676"/>
          <ac:grpSpMkLst>
            <pc:docMk/>
            <pc:sldMk cId="827295826" sldId="415"/>
            <ac:grpSpMk id="47" creationId="{D4015403-F562-407C-A846-0C861EF6FA34}"/>
          </ac:grpSpMkLst>
        </pc:grpChg>
        <pc:grpChg chg="add mod">
          <ac:chgData name="Thomas Shafee" userId="b0b528c0ad1b4221" providerId="LiveId" clId="{5A2B4AB2-C5FE-4374-BAC4-6DCA49D7B88D}" dt="2017-09-19T12:06:18.027" v="1015" actId="1076"/>
          <ac:grpSpMkLst>
            <pc:docMk/>
            <pc:sldMk cId="827295826" sldId="415"/>
            <ac:grpSpMk id="51" creationId="{D573153A-6FC9-48BC-81AF-B47E09EC8AD3}"/>
          </ac:grpSpMkLst>
        </pc:grpChg>
        <pc:grpChg chg="add mod">
          <ac:chgData name="Thomas Shafee" userId="b0b528c0ad1b4221" providerId="LiveId" clId="{5A2B4AB2-C5FE-4374-BAC4-6DCA49D7B88D}" dt="2017-09-19T12:06:11.475" v="1014" actId="1076"/>
          <ac:grpSpMkLst>
            <pc:docMk/>
            <pc:sldMk cId="827295826" sldId="415"/>
            <ac:grpSpMk id="54" creationId="{5C6E2A24-251C-4C5A-9C3B-A176053FEEF8}"/>
          </ac:grpSpMkLst>
        </pc:grpChg>
        <pc:picChg chg="add del mod">
          <ac:chgData name="Thomas Shafee" userId="b0b528c0ad1b4221" providerId="LiveId" clId="{5A2B4AB2-C5FE-4374-BAC4-6DCA49D7B88D}" dt="2017-09-19T11:50:14.670" v="756" actId="18676"/>
          <ac:picMkLst>
            <pc:docMk/>
            <pc:sldMk cId="827295826" sldId="415"/>
            <ac:picMk id="9" creationId="{448A83AA-D3A0-4430-9ACB-716CF30FD19A}"/>
          </ac:picMkLst>
        </pc:picChg>
        <pc:picChg chg="add del">
          <ac:chgData name="Thomas Shafee" userId="b0b528c0ad1b4221" providerId="LiveId" clId="{5A2B4AB2-C5FE-4374-BAC4-6DCA49D7B88D}" dt="2017-09-19T11:50:11.894" v="755" actId="478"/>
          <ac:picMkLst>
            <pc:docMk/>
            <pc:sldMk cId="827295826" sldId="415"/>
            <ac:picMk id="13" creationId="{7BC21569-B25D-4D9B-8A6D-8F22C987E4EA}"/>
          </ac:picMkLst>
        </pc:picChg>
        <pc:picChg chg="add del">
          <ac:chgData name="Thomas Shafee" userId="b0b528c0ad1b4221" providerId="LiveId" clId="{5A2B4AB2-C5FE-4374-BAC4-6DCA49D7B88D}" dt="2017-09-19T11:50:11.894" v="755" actId="478"/>
          <ac:picMkLst>
            <pc:docMk/>
            <pc:sldMk cId="827295826" sldId="415"/>
            <ac:picMk id="15" creationId="{E6FBA2BE-9F7E-4855-A9CE-E72883B26FF0}"/>
          </ac:picMkLst>
        </pc:picChg>
        <pc:picChg chg="add del">
          <ac:chgData name="Thomas Shafee" userId="b0b528c0ad1b4221" providerId="LiveId" clId="{5A2B4AB2-C5FE-4374-BAC4-6DCA49D7B88D}" dt="2017-09-19T11:50:11.894" v="755" actId="478"/>
          <ac:picMkLst>
            <pc:docMk/>
            <pc:sldMk cId="827295826" sldId="415"/>
            <ac:picMk id="18" creationId="{563E100B-0E7E-43A7-851D-2A4463491639}"/>
          </ac:picMkLst>
        </pc:picChg>
        <pc:picChg chg="add del">
          <ac:chgData name="Thomas Shafee" userId="b0b528c0ad1b4221" providerId="LiveId" clId="{5A2B4AB2-C5FE-4374-BAC4-6DCA49D7B88D}" dt="2017-09-19T11:50:11.894" v="755" actId="478"/>
          <ac:picMkLst>
            <pc:docMk/>
            <pc:sldMk cId="827295826" sldId="415"/>
            <ac:picMk id="20" creationId="{A8B544DD-BFF7-467E-BB93-57C36B7D51F1}"/>
          </ac:picMkLst>
        </pc:picChg>
        <pc:picChg chg="add del mod topLvl">
          <ac:chgData name="Thomas Shafee" userId="b0b528c0ad1b4221" providerId="LiveId" clId="{5A2B4AB2-C5FE-4374-BAC4-6DCA49D7B88D}" dt="2017-09-19T11:49:46.357" v="744" actId="18676"/>
          <ac:picMkLst>
            <pc:docMk/>
            <pc:sldMk cId="827295826" sldId="415"/>
            <ac:picMk id="31" creationId="{4ED81891-804F-4BA5-A12A-577561C257CA}"/>
          </ac:picMkLst>
        </pc:picChg>
      </pc:sldChg>
      <pc:sldChg chg="modSp ord">
        <pc:chgData name="Thomas Shafee" userId="b0b528c0ad1b4221" providerId="LiveId" clId="{5A2B4AB2-C5FE-4374-BAC4-6DCA49D7B88D}" dt="2017-09-24T07:01:52.329" v="3734" actId="27636"/>
        <pc:sldMkLst>
          <pc:docMk/>
          <pc:sldMk cId="3051827668" sldId="416"/>
        </pc:sldMkLst>
        <pc:spChg chg="mod">
          <ac:chgData name="Thomas Shafee" userId="b0b528c0ad1b4221" providerId="LiveId" clId="{5A2B4AB2-C5FE-4374-BAC4-6DCA49D7B88D}" dt="2017-09-24T07:01:52.329" v="3734" actId="27636"/>
          <ac:spMkLst>
            <pc:docMk/>
            <pc:sldMk cId="3051827668" sldId="416"/>
            <ac:spMk id="8" creationId="{00000000-0000-0000-0000-000000000000}"/>
          </ac:spMkLst>
        </pc:spChg>
      </pc:sldChg>
      <pc:sldChg chg="add del">
        <pc:chgData name="Thomas Shafee" userId="b0b528c0ad1b4221" providerId="LiveId" clId="{5A2B4AB2-C5FE-4374-BAC4-6DCA49D7B88D}" dt="2017-09-19T11:49:53.582" v="749" actId="2696"/>
        <pc:sldMkLst>
          <pc:docMk/>
          <pc:sldMk cId="2472077172" sldId="417"/>
        </pc:sldMkLst>
      </pc:sldChg>
      <pc:sldChg chg="addSp delSp modSp add modTransition modAnim">
        <pc:chgData name="Thomas Shafee" userId="b0b528c0ad1b4221" providerId="LiveId" clId="{5A2B4AB2-C5FE-4374-BAC4-6DCA49D7B88D}" dt="2017-09-19T12:06:30.305" v="1017" actId="18676"/>
        <pc:sldMkLst>
          <pc:docMk/>
          <pc:sldMk cId="2892110548" sldId="418"/>
        </pc:sldMkLst>
        <pc:spChg chg="mod">
          <ac:chgData name="Thomas Shafee" userId="b0b528c0ad1b4221" providerId="LiveId" clId="{5A2B4AB2-C5FE-4374-BAC4-6DCA49D7B88D}" dt="2017-09-19T11:54:39.584" v="780" actId="18676"/>
          <ac:spMkLst>
            <pc:docMk/>
            <pc:sldMk cId="2892110548" sldId="418"/>
            <ac:spMk id="6" creationId="{CA7C63F5-7BD4-4EC2-A25F-8210C7C01A89}"/>
          </ac:spMkLst>
        </pc:spChg>
        <pc:spChg chg="mod topLvl">
          <ac:chgData name="Thomas Shafee" userId="b0b528c0ad1b4221" providerId="LiveId" clId="{5A2B4AB2-C5FE-4374-BAC4-6DCA49D7B88D}" dt="2017-09-19T11:57:48.485" v="802" actId="18676"/>
          <ac:spMkLst>
            <pc:docMk/>
            <pc:sldMk cId="2892110548" sldId="418"/>
            <ac:spMk id="7" creationId="{C85AE0C5-2216-445E-83EF-B0043E0F1B6F}"/>
          </ac:spMkLst>
        </pc:spChg>
        <pc:spChg chg="mod topLvl">
          <ac:chgData name="Thomas Shafee" userId="b0b528c0ad1b4221" providerId="LiveId" clId="{5A2B4AB2-C5FE-4374-BAC4-6DCA49D7B88D}" dt="2017-09-19T11:57:48.485" v="802" actId="18676"/>
          <ac:spMkLst>
            <pc:docMk/>
            <pc:sldMk cId="2892110548" sldId="418"/>
            <ac:spMk id="8" creationId="{21BF9D5F-1C24-4EDC-B7BA-931546D3D673}"/>
          </ac:spMkLst>
        </pc:spChg>
        <pc:spChg chg="mod">
          <ac:chgData name="Thomas Shafee" userId="b0b528c0ad1b4221" providerId="LiveId" clId="{5A2B4AB2-C5FE-4374-BAC4-6DCA49D7B88D}" dt="2017-09-19T11:54:53.258" v="784" actId="208"/>
          <ac:spMkLst>
            <pc:docMk/>
            <pc:sldMk cId="2892110548" sldId="418"/>
            <ac:spMk id="10" creationId="{BD2BB13A-0557-46D9-86FD-805E6770D53C}"/>
          </ac:spMkLst>
        </pc:spChg>
        <pc:spChg chg="mod">
          <ac:chgData name="Thomas Shafee" userId="b0b528c0ad1b4221" providerId="LiveId" clId="{5A2B4AB2-C5FE-4374-BAC4-6DCA49D7B88D}" dt="2017-09-19T11:54:51.807" v="783" actId="208"/>
          <ac:spMkLst>
            <pc:docMk/>
            <pc:sldMk cId="2892110548" sldId="418"/>
            <ac:spMk id="14" creationId="{555E7D7C-9F24-46EC-BA3C-B69137448A28}"/>
          </ac:spMkLst>
        </pc:spChg>
        <pc:spChg chg="mod topLvl">
          <ac:chgData name="Thomas Shafee" userId="b0b528c0ad1b4221" providerId="LiveId" clId="{5A2B4AB2-C5FE-4374-BAC4-6DCA49D7B88D}" dt="2017-09-19T11:57:48.485" v="802" actId="18676"/>
          <ac:spMkLst>
            <pc:docMk/>
            <pc:sldMk cId="2892110548" sldId="418"/>
            <ac:spMk id="16" creationId="{0224F9E4-87F5-4844-9462-8FB2E1B7C5DB}"/>
          </ac:spMkLst>
        </pc:spChg>
        <pc:spChg chg="del">
          <ac:chgData name="Thomas Shafee" userId="b0b528c0ad1b4221" providerId="LiveId" clId="{5A2B4AB2-C5FE-4374-BAC4-6DCA49D7B88D}" dt="2017-09-19T11:58:15.675" v="807" actId="478"/>
          <ac:spMkLst>
            <pc:docMk/>
            <pc:sldMk cId="2892110548" sldId="418"/>
            <ac:spMk id="17" creationId="{8DD823D6-DCED-4E3F-ACE6-27B256A69917}"/>
          </ac:spMkLst>
        </pc:spChg>
        <pc:spChg chg="del">
          <ac:chgData name="Thomas Shafee" userId="b0b528c0ad1b4221" providerId="LiveId" clId="{5A2B4AB2-C5FE-4374-BAC4-6DCA49D7B88D}" dt="2017-09-19T11:58:15.675" v="807" actId="478"/>
          <ac:spMkLst>
            <pc:docMk/>
            <pc:sldMk cId="2892110548" sldId="418"/>
            <ac:spMk id="19" creationId="{75835E7B-A329-4823-AB16-E16B73E027E8}"/>
          </ac:spMkLst>
        </pc:spChg>
        <pc:spChg chg="del">
          <ac:chgData name="Thomas Shafee" userId="b0b528c0ad1b4221" providerId="LiveId" clId="{5A2B4AB2-C5FE-4374-BAC4-6DCA49D7B88D}" dt="2017-09-19T11:58:15.675" v="807" actId="478"/>
          <ac:spMkLst>
            <pc:docMk/>
            <pc:sldMk cId="2892110548" sldId="418"/>
            <ac:spMk id="21" creationId="{C767AC11-1957-4BE4-8E1C-FE63799AD214}"/>
          </ac:spMkLst>
        </pc:spChg>
        <pc:spChg chg="mod">
          <ac:chgData name="Thomas Shafee" userId="b0b528c0ad1b4221" providerId="LiveId" clId="{5A2B4AB2-C5FE-4374-BAC4-6DCA49D7B88D}" dt="2017-09-19T11:54:48.842" v="782" actId="18676"/>
          <ac:spMkLst>
            <pc:docMk/>
            <pc:sldMk cId="2892110548" sldId="418"/>
            <ac:spMk id="23" creationId="{A4AEDBA8-7AE3-4998-8633-CF59D4E3C17D}"/>
          </ac:spMkLst>
        </pc:spChg>
        <pc:spChg chg="add mod">
          <ac:chgData name="Thomas Shafee" userId="b0b528c0ad1b4221" providerId="LiveId" clId="{5A2B4AB2-C5FE-4374-BAC4-6DCA49D7B88D}" dt="2017-09-19T11:58:26.840" v="818" actId="20577"/>
          <ac:spMkLst>
            <pc:docMk/>
            <pc:sldMk cId="2892110548" sldId="418"/>
            <ac:spMk id="29" creationId="{A5ECA295-B393-4078-80E8-BE68856AF452}"/>
          </ac:spMkLst>
        </pc:spChg>
        <pc:spChg chg="del">
          <ac:chgData name="Thomas Shafee" userId="b0b528c0ad1b4221" providerId="LiveId" clId="{5A2B4AB2-C5FE-4374-BAC4-6DCA49D7B88D}" dt="2017-09-19T12:05:14.605" v="984" actId="478"/>
          <ac:spMkLst>
            <pc:docMk/>
            <pc:sldMk cId="2892110548" sldId="418"/>
            <ac:spMk id="30" creationId="{66344586-23A0-4108-8DE0-B33DBE10D22F}"/>
          </ac:spMkLst>
        </pc:spChg>
        <pc:spChg chg="add del mod">
          <ac:chgData name="Thomas Shafee" userId="b0b528c0ad1b4221" providerId="LiveId" clId="{5A2B4AB2-C5FE-4374-BAC4-6DCA49D7B88D}" dt="2017-09-19T12:05:17.359" v="987" actId="478"/>
          <ac:spMkLst>
            <pc:docMk/>
            <pc:sldMk cId="2892110548" sldId="418"/>
            <ac:spMk id="31" creationId="{D75783DD-35EB-404C-8A7B-0307990734BA}"/>
          </ac:spMkLst>
        </pc:spChg>
        <pc:spChg chg="add del">
          <ac:chgData name="Thomas Shafee" userId="b0b528c0ad1b4221" providerId="LiveId" clId="{5A2B4AB2-C5FE-4374-BAC4-6DCA49D7B88D}" dt="2017-09-19T12:05:16.152" v="986" actId="18676"/>
          <ac:spMkLst>
            <pc:docMk/>
            <pc:sldMk cId="2892110548" sldId="418"/>
            <ac:spMk id="32" creationId="{1AC7DD74-6571-4B35-B8C8-2C67EA463F91}"/>
          </ac:spMkLst>
        </pc:spChg>
        <pc:spChg chg="add del">
          <ac:chgData name="Thomas Shafee" userId="b0b528c0ad1b4221" providerId="LiveId" clId="{5A2B4AB2-C5FE-4374-BAC4-6DCA49D7B88D}" dt="2017-09-19T12:06:28.503" v="1016" actId="478"/>
          <ac:spMkLst>
            <pc:docMk/>
            <pc:sldMk cId="2892110548" sldId="418"/>
            <ac:spMk id="39" creationId="{7F63C432-EB77-469F-8A93-4D9CF41E34C9}"/>
          </ac:spMkLst>
        </pc:spChg>
        <pc:spChg chg="add">
          <ac:chgData name="Thomas Shafee" userId="b0b528c0ad1b4221" providerId="LiveId" clId="{5A2B4AB2-C5FE-4374-BAC4-6DCA49D7B88D}" dt="2017-09-19T12:06:30.305" v="1017" actId="18676"/>
          <ac:spMkLst>
            <pc:docMk/>
            <pc:sldMk cId="2892110548" sldId="418"/>
            <ac:spMk id="46" creationId="{0245AA68-4416-4DCC-AA77-3222C51A3984}"/>
          </ac:spMkLst>
        </pc:spChg>
        <pc:grpChg chg="add del mod ord">
          <ac:chgData name="Thomas Shafee" userId="b0b528c0ad1b4221" providerId="LiveId" clId="{5A2B4AB2-C5FE-4374-BAC4-6DCA49D7B88D}" dt="2017-09-19T11:55:22.532" v="791" actId="18676"/>
          <ac:grpSpMkLst>
            <pc:docMk/>
            <pc:sldMk cId="2892110548" sldId="418"/>
            <ac:grpSpMk id="2" creationId="{F8C35CBE-27C4-4453-AA9F-E6FD71AE5185}"/>
          </ac:grpSpMkLst>
        </pc:grpChg>
        <pc:grpChg chg="add mod">
          <ac:chgData name="Thomas Shafee" userId="b0b528c0ad1b4221" providerId="LiveId" clId="{5A2B4AB2-C5FE-4374-BAC4-6DCA49D7B88D}" dt="2017-09-19T11:57:48.485" v="802" actId="18676"/>
          <ac:grpSpMkLst>
            <pc:docMk/>
            <pc:sldMk cId="2892110548" sldId="418"/>
            <ac:grpSpMk id="3" creationId="{EBD02952-CE7A-422A-BEA4-7877F2D92729}"/>
          </ac:grpSpMkLst>
        </pc:grpChg>
        <pc:grpChg chg="del">
          <ac:chgData name="Thomas Shafee" userId="b0b528c0ad1b4221" providerId="LiveId" clId="{5A2B4AB2-C5FE-4374-BAC4-6DCA49D7B88D}" dt="2017-09-19T11:58:15.675" v="807" actId="478"/>
          <ac:grpSpMkLst>
            <pc:docMk/>
            <pc:sldMk cId="2892110548" sldId="418"/>
            <ac:grpSpMk id="24" creationId="{7A9DDC6C-31DF-4722-932C-2F451D55E979}"/>
          </ac:grpSpMkLst>
        </pc:grpChg>
        <pc:grpChg chg="add del">
          <ac:chgData name="Thomas Shafee" userId="b0b528c0ad1b4221" providerId="LiveId" clId="{5A2B4AB2-C5FE-4374-BAC4-6DCA49D7B88D}" dt="2017-09-19T12:05:16.152" v="986" actId="18676"/>
          <ac:grpSpMkLst>
            <pc:docMk/>
            <pc:sldMk cId="2892110548" sldId="418"/>
            <ac:grpSpMk id="33" creationId="{645E6FC9-F497-499D-918B-5179C85EFA0E}"/>
          </ac:grpSpMkLst>
        </pc:grpChg>
        <pc:grpChg chg="add del">
          <ac:chgData name="Thomas Shafee" userId="b0b528c0ad1b4221" providerId="LiveId" clId="{5A2B4AB2-C5FE-4374-BAC4-6DCA49D7B88D}" dt="2017-09-19T12:05:16.152" v="986" actId="18676"/>
          <ac:grpSpMkLst>
            <pc:docMk/>
            <pc:sldMk cId="2892110548" sldId="418"/>
            <ac:grpSpMk id="36" creationId="{3F78D35A-1DA3-4AA3-A7A9-A32A6AED68A4}"/>
          </ac:grpSpMkLst>
        </pc:grpChg>
        <pc:grpChg chg="add del">
          <ac:chgData name="Thomas Shafee" userId="b0b528c0ad1b4221" providerId="LiveId" clId="{5A2B4AB2-C5FE-4374-BAC4-6DCA49D7B88D}" dt="2017-09-19T12:06:28.503" v="1016" actId="478"/>
          <ac:grpSpMkLst>
            <pc:docMk/>
            <pc:sldMk cId="2892110548" sldId="418"/>
            <ac:grpSpMk id="40" creationId="{71C38626-C9DE-487C-8C38-C4FA5827032D}"/>
          </ac:grpSpMkLst>
        </pc:grpChg>
        <pc:grpChg chg="add del">
          <ac:chgData name="Thomas Shafee" userId="b0b528c0ad1b4221" providerId="LiveId" clId="{5A2B4AB2-C5FE-4374-BAC4-6DCA49D7B88D}" dt="2017-09-19T12:06:28.503" v="1016" actId="478"/>
          <ac:grpSpMkLst>
            <pc:docMk/>
            <pc:sldMk cId="2892110548" sldId="418"/>
            <ac:grpSpMk id="43" creationId="{5BC6604D-F06F-4236-8A49-0EB092A2966C}"/>
          </ac:grpSpMkLst>
        </pc:grpChg>
        <pc:grpChg chg="add">
          <ac:chgData name="Thomas Shafee" userId="b0b528c0ad1b4221" providerId="LiveId" clId="{5A2B4AB2-C5FE-4374-BAC4-6DCA49D7B88D}" dt="2017-09-19T12:06:30.305" v="1017" actId="18676"/>
          <ac:grpSpMkLst>
            <pc:docMk/>
            <pc:sldMk cId="2892110548" sldId="418"/>
            <ac:grpSpMk id="47" creationId="{29CDA728-8905-433D-A1AB-DD63A561120F}"/>
          </ac:grpSpMkLst>
        </pc:grpChg>
        <pc:grpChg chg="add">
          <ac:chgData name="Thomas Shafee" userId="b0b528c0ad1b4221" providerId="LiveId" clId="{5A2B4AB2-C5FE-4374-BAC4-6DCA49D7B88D}" dt="2017-09-19T12:06:30.305" v="1017" actId="18676"/>
          <ac:grpSpMkLst>
            <pc:docMk/>
            <pc:sldMk cId="2892110548" sldId="418"/>
            <ac:grpSpMk id="50" creationId="{78076369-3A54-46E2-A93B-DB1F6F129D8A}"/>
          </ac:grpSpMkLst>
        </pc:grpChg>
        <pc:picChg chg="mod">
          <ac:chgData name="Thomas Shafee" userId="b0b528c0ad1b4221" providerId="LiveId" clId="{5A2B4AB2-C5FE-4374-BAC4-6DCA49D7B88D}" dt="2017-09-19T11:54:59.639" v="786" actId="1362"/>
          <ac:picMkLst>
            <pc:docMk/>
            <pc:sldMk cId="2892110548" sldId="418"/>
            <ac:picMk id="9" creationId="{448A83AA-D3A0-4430-9ACB-716CF30FD19A}"/>
          </ac:picMkLst>
        </pc:picChg>
        <pc:picChg chg="mod">
          <ac:chgData name="Thomas Shafee" userId="b0b528c0ad1b4221" providerId="LiveId" clId="{5A2B4AB2-C5FE-4374-BAC4-6DCA49D7B88D}" dt="2017-09-19T11:54:59.639" v="786" actId="1362"/>
          <ac:picMkLst>
            <pc:docMk/>
            <pc:sldMk cId="2892110548" sldId="418"/>
            <ac:picMk id="13" creationId="{7BC21569-B25D-4D9B-8A6D-8F22C987E4EA}"/>
          </ac:picMkLst>
        </pc:picChg>
        <pc:picChg chg="mod topLvl">
          <ac:chgData name="Thomas Shafee" userId="b0b528c0ad1b4221" providerId="LiveId" clId="{5A2B4AB2-C5FE-4374-BAC4-6DCA49D7B88D}" dt="2017-09-19T11:57:48.485" v="802" actId="18676"/>
          <ac:picMkLst>
            <pc:docMk/>
            <pc:sldMk cId="2892110548" sldId="418"/>
            <ac:picMk id="15" creationId="{E6FBA2BE-9F7E-4855-A9CE-E72883B26FF0}"/>
          </ac:picMkLst>
        </pc:picChg>
        <pc:picChg chg="del">
          <ac:chgData name="Thomas Shafee" userId="b0b528c0ad1b4221" providerId="LiveId" clId="{5A2B4AB2-C5FE-4374-BAC4-6DCA49D7B88D}" dt="2017-09-19T11:58:15.675" v="807" actId="478"/>
          <ac:picMkLst>
            <pc:docMk/>
            <pc:sldMk cId="2892110548" sldId="418"/>
            <ac:picMk id="18" creationId="{563E100B-0E7E-43A7-851D-2A4463491639}"/>
          </ac:picMkLst>
        </pc:picChg>
        <pc:picChg chg="del">
          <ac:chgData name="Thomas Shafee" userId="b0b528c0ad1b4221" providerId="LiveId" clId="{5A2B4AB2-C5FE-4374-BAC4-6DCA49D7B88D}" dt="2017-09-19T11:58:15.675" v="807" actId="478"/>
          <ac:picMkLst>
            <pc:docMk/>
            <pc:sldMk cId="2892110548" sldId="418"/>
            <ac:picMk id="20" creationId="{A8B544DD-BFF7-467E-BB93-57C36B7D51F1}"/>
          </ac:picMkLst>
        </pc:picChg>
      </pc:sldChg>
      <pc:sldChg chg="add del">
        <pc:chgData name="Thomas Shafee" userId="b0b528c0ad1b4221" providerId="LiveId" clId="{5A2B4AB2-C5FE-4374-BAC4-6DCA49D7B88D}" dt="2017-09-19T11:49:50.212" v="747" actId="18676"/>
        <pc:sldMkLst>
          <pc:docMk/>
          <pc:sldMk cId="3457585950" sldId="418"/>
        </pc:sldMkLst>
      </pc:sldChg>
      <pc:sldChg chg="add del">
        <pc:chgData name="Thomas Shafee" userId="b0b528c0ad1b4221" providerId="LiveId" clId="{5A2B4AB2-C5FE-4374-BAC4-6DCA49D7B88D}" dt="2017-09-19T11:55:19.350" v="790" actId="18676"/>
        <pc:sldMkLst>
          <pc:docMk/>
          <pc:sldMk cId="1950839983" sldId="419"/>
        </pc:sldMkLst>
      </pc:sldChg>
      <pc:sldChg chg="addSp delSp modSp add modAnim">
        <pc:chgData name="Thomas Shafee" userId="b0b528c0ad1b4221" providerId="LiveId" clId="{5A2B4AB2-C5FE-4374-BAC4-6DCA49D7B88D}" dt="2017-09-19T12:06:37.493" v="1022" actId="18676"/>
        <pc:sldMkLst>
          <pc:docMk/>
          <pc:sldMk cId="4157090904" sldId="419"/>
        </pc:sldMkLst>
        <pc:spChg chg="mod">
          <ac:chgData name="Thomas Shafee" userId="b0b528c0ad1b4221" providerId="LiveId" clId="{5A2B4AB2-C5FE-4374-BAC4-6DCA49D7B88D}" dt="2017-09-19T11:59:40.166" v="843" actId="208"/>
          <ac:spMkLst>
            <pc:docMk/>
            <pc:sldMk cId="4157090904" sldId="419"/>
            <ac:spMk id="19" creationId="{75835E7B-A329-4823-AB16-E16B73E027E8}"/>
          </ac:spMkLst>
        </pc:spChg>
        <pc:spChg chg="mod">
          <ac:chgData name="Thomas Shafee" userId="b0b528c0ad1b4221" providerId="LiveId" clId="{5A2B4AB2-C5FE-4374-BAC4-6DCA49D7B88D}" dt="2017-09-19T11:59:29.918" v="838" actId="208"/>
          <ac:spMkLst>
            <pc:docMk/>
            <pc:sldMk cId="4157090904" sldId="419"/>
            <ac:spMk id="21" creationId="{C767AC11-1957-4BE4-8E1C-FE63799AD214}"/>
          </ac:spMkLst>
        </pc:spChg>
        <pc:spChg chg="mod topLvl">
          <ac:chgData name="Thomas Shafee" userId="b0b528c0ad1b4221" providerId="LiveId" clId="{5A2B4AB2-C5FE-4374-BAC4-6DCA49D7B88D}" dt="2017-09-19T11:59:36.994" v="842" actId="208"/>
          <ac:spMkLst>
            <pc:docMk/>
            <pc:sldMk cId="4157090904" sldId="419"/>
            <ac:spMk id="25" creationId="{3D01B812-6C9E-4CEA-AB07-435D084F8833}"/>
          </ac:spMkLst>
        </pc:spChg>
        <pc:spChg chg="mod topLvl">
          <ac:chgData name="Thomas Shafee" userId="b0b528c0ad1b4221" providerId="LiveId" clId="{5A2B4AB2-C5FE-4374-BAC4-6DCA49D7B88D}" dt="2017-09-19T11:59:26.969" v="837" actId="18676"/>
          <ac:spMkLst>
            <pc:docMk/>
            <pc:sldMk cId="4157090904" sldId="419"/>
            <ac:spMk id="26" creationId="{AED38C0A-BA4E-41DE-995D-7434596F1DF6}"/>
          </ac:spMkLst>
        </pc:spChg>
        <pc:spChg chg="add mod">
          <ac:chgData name="Thomas Shafee" userId="b0b528c0ad1b4221" providerId="LiveId" clId="{5A2B4AB2-C5FE-4374-BAC4-6DCA49D7B88D}" dt="2017-09-19T11:58:47.586" v="831" actId="1035"/>
          <ac:spMkLst>
            <pc:docMk/>
            <pc:sldMk cId="4157090904" sldId="419"/>
            <ac:spMk id="29" creationId="{1D608A01-1E6D-4FDC-AAA0-3206CBA9ADF2}"/>
          </ac:spMkLst>
        </pc:spChg>
        <pc:spChg chg="del mod">
          <ac:chgData name="Thomas Shafee" userId="b0b528c0ad1b4221" providerId="LiveId" clId="{5A2B4AB2-C5FE-4374-BAC4-6DCA49D7B88D}" dt="2017-09-19T12:06:34.176" v="1018" actId="478"/>
          <ac:spMkLst>
            <pc:docMk/>
            <pc:sldMk cId="4157090904" sldId="419"/>
            <ac:spMk id="30" creationId="{66344586-23A0-4108-8DE0-B33DBE10D22F}"/>
          </ac:spMkLst>
        </pc:spChg>
        <pc:spChg chg="add mod">
          <ac:chgData name="Thomas Shafee" userId="b0b528c0ad1b4221" providerId="LiveId" clId="{5A2B4AB2-C5FE-4374-BAC4-6DCA49D7B88D}" dt="2017-09-19T12:03:11.294" v="940" actId="1582"/>
          <ac:spMkLst>
            <pc:docMk/>
            <pc:sldMk cId="4157090904" sldId="419"/>
            <ac:spMk id="33" creationId="{E3EA5BA2-EB4F-4518-B17E-60C840E2B12E}"/>
          </ac:spMkLst>
        </pc:spChg>
        <pc:spChg chg="add mod">
          <ac:chgData name="Thomas Shafee" userId="b0b528c0ad1b4221" providerId="LiveId" clId="{5A2B4AB2-C5FE-4374-BAC4-6DCA49D7B88D}" dt="2017-09-19T12:03:14.210" v="941" actId="1582"/>
          <ac:spMkLst>
            <pc:docMk/>
            <pc:sldMk cId="4157090904" sldId="419"/>
            <ac:spMk id="35" creationId="{51036E43-D3B4-47A4-BC08-9B43CA48AD03}"/>
          </ac:spMkLst>
        </pc:spChg>
        <pc:spChg chg="add del mod">
          <ac:chgData name="Thomas Shafee" userId="b0b528c0ad1b4221" providerId="LiveId" clId="{5A2B4AB2-C5FE-4374-BAC4-6DCA49D7B88D}" dt="2017-09-19T12:06:36.726" v="1021" actId="478"/>
          <ac:spMkLst>
            <pc:docMk/>
            <pc:sldMk cId="4157090904" sldId="419"/>
            <ac:spMk id="38" creationId="{BDA59C4C-5F9F-4B83-B59A-DC153C2E8CA8}"/>
          </ac:spMkLst>
        </pc:spChg>
        <pc:spChg chg="add del">
          <ac:chgData name="Thomas Shafee" userId="b0b528c0ad1b4221" providerId="LiveId" clId="{5A2B4AB2-C5FE-4374-BAC4-6DCA49D7B88D}" dt="2017-09-19T12:06:35.334" v="1020" actId="18676"/>
          <ac:spMkLst>
            <pc:docMk/>
            <pc:sldMk cId="4157090904" sldId="419"/>
            <ac:spMk id="39" creationId="{C4769134-B8C2-4E28-B46E-7FEA16452A6D}"/>
          </ac:spMkLst>
        </pc:spChg>
        <pc:spChg chg="add">
          <ac:chgData name="Thomas Shafee" userId="b0b528c0ad1b4221" providerId="LiveId" clId="{5A2B4AB2-C5FE-4374-BAC4-6DCA49D7B88D}" dt="2017-09-19T12:06:37.493" v="1022" actId="18676"/>
          <ac:spMkLst>
            <pc:docMk/>
            <pc:sldMk cId="4157090904" sldId="419"/>
            <ac:spMk id="46" creationId="{0D1599AE-8603-4251-BA5D-3486F6511F77}"/>
          </ac:spMkLst>
        </pc:spChg>
        <pc:grpChg chg="add mod">
          <ac:chgData name="Thomas Shafee" userId="b0b528c0ad1b4221" providerId="LiveId" clId="{5A2B4AB2-C5FE-4374-BAC4-6DCA49D7B88D}" dt="2017-09-19T11:59:14.090" v="834" actId="18676"/>
          <ac:grpSpMkLst>
            <pc:docMk/>
            <pc:sldMk cId="4157090904" sldId="419"/>
            <ac:grpSpMk id="2" creationId="{4D294DE3-4129-441A-8934-D23D1B3FA86E}"/>
          </ac:grpSpMkLst>
        </pc:grpChg>
        <pc:grpChg chg="add del mod">
          <ac:chgData name="Thomas Shafee" userId="b0b528c0ad1b4221" providerId="LiveId" clId="{5A2B4AB2-C5FE-4374-BAC4-6DCA49D7B88D}" dt="2017-09-19T12:06:34.176" v="1018" actId="478"/>
          <ac:grpSpMkLst>
            <pc:docMk/>
            <pc:sldMk cId="4157090904" sldId="419"/>
            <ac:grpSpMk id="5" creationId="{1EF68178-CF6F-4CC6-8B6A-B3D3E6BF3E2F}"/>
          </ac:grpSpMkLst>
        </pc:grpChg>
        <pc:grpChg chg="del">
          <ac:chgData name="Thomas Shafee" userId="b0b528c0ad1b4221" providerId="LiveId" clId="{5A2B4AB2-C5FE-4374-BAC4-6DCA49D7B88D}" dt="2017-09-19T11:58:57.689" v="832" actId="18676"/>
          <ac:grpSpMkLst>
            <pc:docMk/>
            <pc:sldMk cId="4157090904" sldId="419"/>
            <ac:grpSpMk id="24" creationId="{7A9DDC6C-31DF-4722-932C-2F451D55E979}"/>
          </ac:grpSpMkLst>
        </pc:grpChg>
        <pc:grpChg chg="add del mod">
          <ac:chgData name="Thomas Shafee" userId="b0b528c0ad1b4221" providerId="LiveId" clId="{5A2B4AB2-C5FE-4374-BAC4-6DCA49D7B88D}" dt="2017-09-19T12:06:34.176" v="1018" actId="478"/>
          <ac:grpSpMkLst>
            <pc:docMk/>
            <pc:sldMk cId="4157090904" sldId="419"/>
            <ac:grpSpMk id="36" creationId="{B4DF3B42-83BD-4250-B38D-2E50CF398658}"/>
          </ac:grpSpMkLst>
        </pc:grpChg>
        <pc:grpChg chg="add del">
          <ac:chgData name="Thomas Shafee" userId="b0b528c0ad1b4221" providerId="LiveId" clId="{5A2B4AB2-C5FE-4374-BAC4-6DCA49D7B88D}" dt="2017-09-19T12:06:35.334" v="1020" actId="18676"/>
          <ac:grpSpMkLst>
            <pc:docMk/>
            <pc:sldMk cId="4157090904" sldId="419"/>
            <ac:grpSpMk id="40" creationId="{F3DA8663-CF78-405E-80E0-13DFDE4645E4}"/>
          </ac:grpSpMkLst>
        </pc:grpChg>
        <pc:grpChg chg="add del">
          <ac:chgData name="Thomas Shafee" userId="b0b528c0ad1b4221" providerId="LiveId" clId="{5A2B4AB2-C5FE-4374-BAC4-6DCA49D7B88D}" dt="2017-09-19T12:06:35.334" v="1020" actId="18676"/>
          <ac:grpSpMkLst>
            <pc:docMk/>
            <pc:sldMk cId="4157090904" sldId="419"/>
            <ac:grpSpMk id="43" creationId="{EF02C7DD-8B4B-4A0D-BC4A-6CD502DA7048}"/>
          </ac:grpSpMkLst>
        </pc:grpChg>
        <pc:grpChg chg="add">
          <ac:chgData name="Thomas Shafee" userId="b0b528c0ad1b4221" providerId="LiveId" clId="{5A2B4AB2-C5FE-4374-BAC4-6DCA49D7B88D}" dt="2017-09-19T12:06:37.493" v="1022" actId="18676"/>
          <ac:grpSpMkLst>
            <pc:docMk/>
            <pc:sldMk cId="4157090904" sldId="419"/>
            <ac:grpSpMk id="47" creationId="{DB548F20-996F-4E40-9496-58E04CFCBAC7}"/>
          </ac:grpSpMkLst>
        </pc:grpChg>
        <pc:grpChg chg="add">
          <ac:chgData name="Thomas Shafee" userId="b0b528c0ad1b4221" providerId="LiveId" clId="{5A2B4AB2-C5FE-4374-BAC4-6DCA49D7B88D}" dt="2017-09-19T12:06:37.493" v="1022" actId="18676"/>
          <ac:grpSpMkLst>
            <pc:docMk/>
            <pc:sldMk cId="4157090904" sldId="419"/>
            <ac:grpSpMk id="50" creationId="{914B9300-2DBC-4A10-8B2C-55A8CAB2B768}"/>
          </ac:grpSpMkLst>
        </pc:grpChg>
        <pc:picChg chg="mod">
          <ac:chgData name="Thomas Shafee" userId="b0b528c0ad1b4221" providerId="LiveId" clId="{5A2B4AB2-C5FE-4374-BAC4-6DCA49D7B88D}" dt="2017-09-19T11:59:44.836" v="844" actId="1362"/>
          <ac:picMkLst>
            <pc:docMk/>
            <pc:sldMk cId="4157090904" sldId="419"/>
            <ac:picMk id="18" creationId="{563E100B-0E7E-43A7-851D-2A4463491639}"/>
          </ac:picMkLst>
        </pc:picChg>
        <pc:picChg chg="mod">
          <ac:chgData name="Thomas Shafee" userId="b0b528c0ad1b4221" providerId="LiveId" clId="{5A2B4AB2-C5FE-4374-BAC4-6DCA49D7B88D}" dt="2017-09-19T11:59:48.351" v="845" actId="1362"/>
          <ac:picMkLst>
            <pc:docMk/>
            <pc:sldMk cId="4157090904" sldId="419"/>
            <ac:picMk id="20" creationId="{A8B544DD-BFF7-467E-BB93-57C36B7D51F1}"/>
          </ac:picMkLst>
        </pc:picChg>
        <pc:picChg chg="add del mod">
          <ac:chgData name="Thomas Shafee" userId="b0b528c0ad1b4221" providerId="LiveId" clId="{5A2B4AB2-C5FE-4374-BAC4-6DCA49D7B88D}" dt="2017-09-19T12:02:16.703" v="923" actId="18676"/>
          <ac:picMkLst>
            <pc:docMk/>
            <pc:sldMk cId="4157090904" sldId="419"/>
            <ac:picMk id="31" creationId="{A421EE77-ED81-42AB-A73F-A3B785861BC6}"/>
          </ac:picMkLst>
        </pc:picChg>
        <pc:picChg chg="add mod">
          <ac:chgData name="Thomas Shafee" userId="b0b528c0ad1b4221" providerId="LiveId" clId="{5A2B4AB2-C5FE-4374-BAC4-6DCA49D7B88D}" dt="2017-09-19T12:02:32.759" v="929" actId="18676"/>
          <ac:picMkLst>
            <pc:docMk/>
            <pc:sldMk cId="4157090904" sldId="419"/>
            <ac:picMk id="32" creationId="{0A9DA3C1-72D2-4702-B77E-945BE5243B4C}"/>
          </ac:picMkLst>
        </pc:picChg>
        <pc:picChg chg="add mod">
          <ac:chgData name="Thomas Shafee" userId="b0b528c0ad1b4221" providerId="LiveId" clId="{5A2B4AB2-C5FE-4374-BAC4-6DCA49D7B88D}" dt="2017-09-19T12:02:31.231" v="928" actId="18676"/>
          <ac:picMkLst>
            <pc:docMk/>
            <pc:sldMk cId="4157090904" sldId="419"/>
            <ac:picMk id="34" creationId="{AFF0A4AA-B611-429C-B52F-0B5A76A9FD12}"/>
          </ac:picMkLst>
        </pc:picChg>
      </pc:sldChg>
      <pc:sldChg chg="addSp delSp modSp add modAnim modNotesTx">
        <pc:chgData name="Thomas Shafee" userId="b0b528c0ad1b4221" providerId="LiveId" clId="{5A2B4AB2-C5FE-4374-BAC4-6DCA49D7B88D}" dt="2017-09-24T13:12:51.709" v="3969"/>
        <pc:sldMkLst>
          <pc:docMk/>
          <pc:sldMk cId="3259399848" sldId="420"/>
        </pc:sldMkLst>
        <pc:spChg chg="mod">
          <ac:chgData name="Thomas Shafee" userId="b0b528c0ad1b4221" providerId="LiveId" clId="{5A2B4AB2-C5FE-4374-BAC4-6DCA49D7B88D}" dt="2017-09-19T12:08:59.325" v="1046" actId="20577"/>
          <ac:spMkLst>
            <pc:docMk/>
            <pc:sldMk cId="3259399848" sldId="420"/>
            <ac:spMk id="2" creationId="{D4BDAF69-EF3A-4B09-A3C6-DDF06A796B3E}"/>
          </ac:spMkLst>
        </pc:spChg>
        <pc:spChg chg="mod">
          <ac:chgData name="Thomas Shafee" userId="b0b528c0ad1b4221" providerId="LiveId" clId="{5A2B4AB2-C5FE-4374-BAC4-6DCA49D7B88D}" dt="2017-09-24T13:12:51.709" v="3969"/>
          <ac:spMkLst>
            <pc:docMk/>
            <pc:sldMk cId="3259399848" sldId="420"/>
            <ac:spMk id="3" creationId="{8AE6A73C-5EC7-462B-A122-69A10E7CA732}"/>
          </ac:spMkLst>
        </pc:spChg>
        <pc:spChg chg="add del mod">
          <ac:chgData name="Thomas Shafee" userId="b0b528c0ad1b4221" providerId="LiveId" clId="{5A2B4AB2-C5FE-4374-BAC4-6DCA49D7B88D}" dt="2017-09-24T13:11:14.181" v="3902" actId="15"/>
          <ac:spMkLst>
            <pc:docMk/>
            <pc:sldMk cId="3259399848" sldId="420"/>
            <ac:spMk id="4" creationId="{D33FB863-37E5-4BBB-8EB0-CB0EDAC3F972}"/>
          </ac:spMkLst>
        </pc:spChg>
        <pc:spChg chg="ord">
          <ac:chgData name="Thomas Shafee" userId="b0b528c0ad1b4221" providerId="LiveId" clId="{5A2B4AB2-C5FE-4374-BAC4-6DCA49D7B88D}" dt="2017-09-19T12:19:30.940" v="1353" actId="167"/>
          <ac:spMkLst>
            <pc:docMk/>
            <pc:sldMk cId="3259399848" sldId="420"/>
            <ac:spMk id="5" creationId="{1D359911-FAB3-468A-8E05-BB24B7FFD533}"/>
          </ac:spMkLst>
        </pc:spChg>
        <pc:spChg chg="add del">
          <ac:chgData name="Thomas Shafee" userId="b0b528c0ad1b4221" providerId="LiveId" clId="{5A2B4AB2-C5FE-4374-BAC4-6DCA49D7B88D}" dt="2017-09-19T12:10:35.675" v="1126" actId="20577"/>
          <ac:spMkLst>
            <pc:docMk/>
            <pc:sldMk cId="3259399848" sldId="420"/>
            <ac:spMk id="6" creationId="{2F547D9C-7E8F-4433-AD56-5161235E9586}"/>
          </ac:spMkLst>
        </pc:spChg>
        <pc:spChg chg="add">
          <ac:chgData name="Thomas Shafee" userId="b0b528c0ad1b4221" providerId="LiveId" clId="{5A2B4AB2-C5FE-4374-BAC4-6DCA49D7B88D}" dt="2017-09-19T12:08:52.069" v="1032" actId="20577"/>
          <ac:spMkLst>
            <pc:docMk/>
            <pc:sldMk cId="3259399848" sldId="420"/>
            <ac:spMk id="7" creationId="{E3922CF9-646C-4855-B659-152E130C15D5}"/>
          </ac:spMkLst>
        </pc:spChg>
        <pc:spChg chg="add">
          <ac:chgData name="Thomas Shafee" userId="b0b528c0ad1b4221" providerId="LiveId" clId="{5A2B4AB2-C5FE-4374-BAC4-6DCA49D7B88D}" dt="2017-09-19T12:08:52.069" v="1032" actId="20577"/>
          <ac:spMkLst>
            <pc:docMk/>
            <pc:sldMk cId="3259399848" sldId="420"/>
            <ac:spMk id="9" creationId="{80509AEC-1CA1-4C23-95E1-19AC2AD186C4}"/>
          </ac:spMkLst>
        </pc:spChg>
        <pc:spChg chg="add">
          <ac:chgData name="Thomas Shafee" userId="b0b528c0ad1b4221" providerId="LiveId" clId="{5A2B4AB2-C5FE-4374-BAC4-6DCA49D7B88D}" dt="2017-09-19T12:08:52.069" v="1032" actId="20577"/>
          <ac:spMkLst>
            <pc:docMk/>
            <pc:sldMk cId="3259399848" sldId="420"/>
            <ac:spMk id="11" creationId="{1878B479-6415-4F8B-A03B-53FAC34CD7AB}"/>
          </ac:spMkLst>
        </pc:spChg>
        <pc:spChg chg="add">
          <ac:chgData name="Thomas Shafee" userId="b0b528c0ad1b4221" providerId="LiveId" clId="{5A2B4AB2-C5FE-4374-BAC4-6DCA49D7B88D}" dt="2017-09-19T12:08:52.069" v="1032" actId="20577"/>
          <ac:spMkLst>
            <pc:docMk/>
            <pc:sldMk cId="3259399848" sldId="420"/>
            <ac:spMk id="12" creationId="{50F1E790-CD58-4769-86FD-E88E4910F6C1}"/>
          </ac:spMkLst>
        </pc:spChg>
        <pc:spChg chg="add del mod">
          <ac:chgData name="Thomas Shafee" userId="b0b528c0ad1b4221" providerId="LiveId" clId="{5A2B4AB2-C5FE-4374-BAC4-6DCA49D7B88D}" dt="2017-09-19T12:09:27.447" v="1072" actId="20577"/>
          <ac:spMkLst>
            <pc:docMk/>
            <pc:sldMk cId="3259399848" sldId="420"/>
            <ac:spMk id="13" creationId="{E2E63AA4-FFFC-4941-A020-599FAF9E1B91}"/>
          </ac:spMkLst>
        </pc:spChg>
        <pc:spChg chg="add del mod">
          <ac:chgData name="Thomas Shafee" userId="b0b528c0ad1b4221" providerId="LiveId" clId="{5A2B4AB2-C5FE-4374-BAC4-6DCA49D7B88D}" dt="2017-09-19T12:09:27.447" v="1072" actId="20577"/>
          <ac:spMkLst>
            <pc:docMk/>
            <pc:sldMk cId="3259399848" sldId="420"/>
            <ac:spMk id="14" creationId="{78B1E56C-9CF1-499A-B265-E273BDAFE8C9}"/>
          </ac:spMkLst>
        </pc:spChg>
        <pc:spChg chg="add del mod">
          <ac:chgData name="Thomas Shafee" userId="b0b528c0ad1b4221" providerId="LiveId" clId="{5A2B4AB2-C5FE-4374-BAC4-6DCA49D7B88D}" dt="2017-09-19T12:09:27.447" v="1072" actId="20577"/>
          <ac:spMkLst>
            <pc:docMk/>
            <pc:sldMk cId="3259399848" sldId="420"/>
            <ac:spMk id="15" creationId="{E8CCFE27-2DE6-4E52-8D4C-70FFDA536B0A}"/>
          </ac:spMkLst>
        </pc:spChg>
        <pc:spChg chg="add del mod">
          <ac:chgData name="Thomas Shafee" userId="b0b528c0ad1b4221" providerId="LiveId" clId="{5A2B4AB2-C5FE-4374-BAC4-6DCA49D7B88D}" dt="2017-09-19T12:09:27.447" v="1072" actId="20577"/>
          <ac:spMkLst>
            <pc:docMk/>
            <pc:sldMk cId="3259399848" sldId="420"/>
            <ac:spMk id="16" creationId="{B526E409-FE71-4CBD-B527-E0EE06FF6BFC}"/>
          </ac:spMkLst>
        </pc:spChg>
        <pc:spChg chg="add mod ord">
          <ac:chgData name="Thomas Shafee" userId="b0b528c0ad1b4221" providerId="LiveId" clId="{5A2B4AB2-C5FE-4374-BAC4-6DCA49D7B88D}" dt="2017-09-19T12:28:48.125" v="1513" actId="20577"/>
          <ac:spMkLst>
            <pc:docMk/>
            <pc:sldMk cId="3259399848" sldId="420"/>
            <ac:spMk id="17" creationId="{2953FF98-BBDC-4B71-915A-9378A580F237}"/>
          </ac:spMkLst>
        </pc:spChg>
        <pc:spChg chg="add mod ord">
          <ac:chgData name="Thomas Shafee" userId="b0b528c0ad1b4221" providerId="LiveId" clId="{5A2B4AB2-C5FE-4374-BAC4-6DCA49D7B88D}" dt="2017-09-19T12:27:43.576" v="1485" actId="167"/>
          <ac:spMkLst>
            <pc:docMk/>
            <pc:sldMk cId="3259399848" sldId="420"/>
            <ac:spMk id="18" creationId="{825B9A48-EFB5-47B4-996A-01E69A691E29}"/>
          </ac:spMkLst>
        </pc:spChg>
        <pc:grpChg chg="add mod">
          <ac:chgData name="Thomas Shafee" userId="b0b528c0ad1b4221" providerId="LiveId" clId="{5A2B4AB2-C5FE-4374-BAC4-6DCA49D7B88D}" dt="2017-09-19T12:27:30.309" v="1483" actId="1036"/>
          <ac:grpSpMkLst>
            <pc:docMk/>
            <pc:sldMk cId="3259399848" sldId="420"/>
            <ac:grpSpMk id="19" creationId="{5418F4AC-8C6F-4BFA-928D-41548756B614}"/>
          </ac:grpSpMkLst>
        </pc:grpChg>
        <pc:picChg chg="add">
          <ac:chgData name="Thomas Shafee" userId="b0b528c0ad1b4221" providerId="LiveId" clId="{5A2B4AB2-C5FE-4374-BAC4-6DCA49D7B88D}" dt="2017-09-19T12:08:52.069" v="1032" actId="20577"/>
          <ac:picMkLst>
            <pc:docMk/>
            <pc:sldMk cId="3259399848" sldId="420"/>
            <ac:picMk id="8" creationId="{F772C96C-FBBC-495B-A891-07DEB4A31C80}"/>
          </ac:picMkLst>
        </pc:picChg>
        <pc:picChg chg="add">
          <ac:chgData name="Thomas Shafee" userId="b0b528c0ad1b4221" providerId="LiveId" clId="{5A2B4AB2-C5FE-4374-BAC4-6DCA49D7B88D}" dt="2017-09-19T12:08:52.069" v="1032" actId="20577"/>
          <ac:picMkLst>
            <pc:docMk/>
            <pc:sldMk cId="3259399848" sldId="420"/>
            <ac:picMk id="10" creationId="{D266494D-F35A-4DA9-9F2E-DD3AE3FFEBDB}"/>
          </ac:picMkLst>
        </pc:picChg>
      </pc:sldChg>
      <pc:sldChg chg="addSp delSp modSp add modAnim modNotesTx">
        <pc:chgData name="Thomas Shafee" userId="b0b528c0ad1b4221" providerId="LiveId" clId="{5A2B4AB2-C5FE-4374-BAC4-6DCA49D7B88D}" dt="2017-09-24T13:11:06.835" v="3900" actId="15"/>
        <pc:sldMkLst>
          <pc:docMk/>
          <pc:sldMk cId="1085248817" sldId="421"/>
        </pc:sldMkLst>
        <pc:spChg chg="mod">
          <ac:chgData name="Thomas Shafee" userId="b0b528c0ad1b4221" providerId="LiveId" clId="{5A2B4AB2-C5FE-4374-BAC4-6DCA49D7B88D}" dt="2017-09-19T12:15:13.516" v="1220" actId="6549"/>
          <ac:spMkLst>
            <pc:docMk/>
            <pc:sldMk cId="1085248817" sldId="421"/>
            <ac:spMk id="2" creationId="{D4BDAF69-EF3A-4B09-A3C6-DDF06A796B3E}"/>
          </ac:spMkLst>
        </pc:spChg>
        <pc:spChg chg="mod">
          <ac:chgData name="Thomas Shafee" userId="b0b528c0ad1b4221" providerId="LiveId" clId="{5A2B4AB2-C5FE-4374-BAC4-6DCA49D7B88D}" dt="2017-09-24T13:09:25.022" v="3857" actId="15"/>
          <ac:spMkLst>
            <pc:docMk/>
            <pc:sldMk cId="1085248817" sldId="421"/>
            <ac:spMk id="3" creationId="{8AE6A73C-5EC7-462B-A122-69A10E7CA732}"/>
          </ac:spMkLst>
        </pc:spChg>
        <pc:spChg chg="mod">
          <ac:chgData name="Thomas Shafee" userId="b0b528c0ad1b4221" providerId="LiveId" clId="{5A2B4AB2-C5FE-4374-BAC4-6DCA49D7B88D}" dt="2017-09-24T13:11:06.835" v="3900" actId="15"/>
          <ac:spMkLst>
            <pc:docMk/>
            <pc:sldMk cId="1085248817" sldId="421"/>
            <ac:spMk id="4" creationId="{D33FB863-37E5-4BBB-8EB0-CB0EDAC3F972}"/>
          </ac:spMkLst>
        </pc:spChg>
        <pc:spChg chg="add mod">
          <ac:chgData name="Thomas Shafee" userId="b0b528c0ad1b4221" providerId="LiveId" clId="{5A2B4AB2-C5FE-4374-BAC4-6DCA49D7B88D}" dt="2017-09-19T12:17:59.218" v="1291" actId="1038"/>
          <ac:spMkLst>
            <pc:docMk/>
            <pc:sldMk cId="1085248817" sldId="421"/>
            <ac:spMk id="6" creationId="{3772F2F6-EF64-4753-884D-7A171810D8FC}"/>
          </ac:spMkLst>
        </pc:spChg>
        <pc:spChg chg="mod">
          <ac:chgData name="Thomas Shafee" userId="b0b528c0ad1b4221" providerId="LiveId" clId="{5A2B4AB2-C5FE-4374-BAC4-6DCA49D7B88D}" dt="2017-09-19T12:29:25.749" v="1524" actId="20577"/>
          <ac:spMkLst>
            <pc:docMk/>
            <pc:sldMk cId="1085248817" sldId="421"/>
            <ac:spMk id="17" creationId="{2953FF98-BBDC-4B71-915A-9378A580F237}"/>
          </ac:spMkLst>
        </pc:spChg>
        <pc:grpChg chg="del">
          <ac:chgData name="Thomas Shafee" userId="b0b528c0ad1b4221" providerId="LiveId" clId="{5A2B4AB2-C5FE-4374-BAC4-6DCA49D7B88D}" dt="2017-09-19T12:14:59.754" v="1203" actId="478"/>
          <ac:grpSpMkLst>
            <pc:docMk/>
            <pc:sldMk cId="1085248817" sldId="421"/>
            <ac:grpSpMk id="19" creationId="{5418F4AC-8C6F-4BFA-928D-41548756B614}"/>
          </ac:grpSpMkLst>
        </pc:grpChg>
        <pc:picChg chg="add mod">
          <ac:chgData name="Thomas Shafee" userId="b0b528c0ad1b4221" providerId="LiveId" clId="{5A2B4AB2-C5FE-4374-BAC4-6DCA49D7B88D}" dt="2017-09-19T12:17:59.218" v="1291" actId="1038"/>
          <ac:picMkLst>
            <pc:docMk/>
            <pc:sldMk cId="1085248817" sldId="421"/>
            <ac:picMk id="22" creationId="{B79CF9FF-60B7-4C0C-B720-4DD2B27F88B8}"/>
          </ac:picMkLst>
        </pc:picChg>
      </pc:sldChg>
      <pc:sldChg chg="modSp modAnim">
        <pc:chgData name="Thomas Shafee" userId="b0b528c0ad1b4221" providerId="LiveId" clId="{5A2B4AB2-C5FE-4374-BAC4-6DCA49D7B88D}" dt="2017-09-24T13:10:40.981" v="3895"/>
        <pc:sldMkLst>
          <pc:docMk/>
          <pc:sldMk cId="2385438405" sldId="422"/>
        </pc:sldMkLst>
        <pc:spChg chg="mod">
          <ac:chgData name="Thomas Shafee" userId="b0b528c0ad1b4221" providerId="LiveId" clId="{5A2B4AB2-C5FE-4374-BAC4-6DCA49D7B88D}" dt="2017-09-24T13:10:40.981" v="3895"/>
          <ac:spMkLst>
            <pc:docMk/>
            <pc:sldMk cId="2385438405" sldId="422"/>
            <ac:spMk id="3" creationId="{8AE6A73C-5EC7-462B-A122-69A10E7CA732}"/>
          </ac:spMkLst>
        </pc:spChg>
        <pc:spChg chg="mod">
          <ac:chgData name="Thomas Shafee" userId="b0b528c0ad1b4221" providerId="LiveId" clId="{5A2B4AB2-C5FE-4374-BAC4-6DCA49D7B88D}" dt="2017-09-24T05:13:52.597" v="2806" actId="18676"/>
          <ac:spMkLst>
            <pc:docMk/>
            <pc:sldMk cId="2385438405" sldId="422"/>
            <ac:spMk id="4" creationId="{D33FB863-37E5-4BBB-8EB0-CB0EDAC3F972}"/>
          </ac:spMkLst>
        </pc:spChg>
      </pc:sldChg>
      <pc:sldChg chg="modSp add ord modAnim">
        <pc:chgData name="Thomas Shafee" userId="b0b528c0ad1b4221" providerId="LiveId" clId="{5A2B4AB2-C5FE-4374-BAC4-6DCA49D7B88D}" dt="2017-09-24T06:27:50.394" v="3378" actId="18676"/>
        <pc:sldMkLst>
          <pc:docMk/>
          <pc:sldMk cId="1076183441" sldId="424"/>
        </pc:sldMkLst>
        <pc:spChg chg="mod">
          <ac:chgData name="Thomas Shafee" userId="b0b528c0ad1b4221" providerId="LiveId" clId="{5A2B4AB2-C5FE-4374-BAC4-6DCA49D7B88D}" dt="2017-09-24T06:18:34.313" v="3005" actId="5793"/>
          <ac:spMkLst>
            <pc:docMk/>
            <pc:sldMk cId="1076183441" sldId="424"/>
            <ac:spMk id="2" creationId="{7A61387C-A848-47B4-B79F-870081229CC6}"/>
          </ac:spMkLst>
        </pc:spChg>
        <pc:spChg chg="mod">
          <ac:chgData name="Thomas Shafee" userId="b0b528c0ad1b4221" providerId="LiveId" clId="{5A2B4AB2-C5FE-4374-BAC4-6DCA49D7B88D}" dt="2017-09-24T06:27:50.394" v="3378" actId="18676"/>
          <ac:spMkLst>
            <pc:docMk/>
            <pc:sldMk cId="1076183441" sldId="424"/>
            <ac:spMk id="3" creationId="{38709D7D-D39F-4C5D-BBF6-4AE20FCF6147}"/>
          </ac:spMkLst>
        </pc:spChg>
      </pc:sldChg>
      <pc:sldChg chg="modSp add ord">
        <pc:chgData name="Thomas Shafee" userId="b0b528c0ad1b4221" providerId="LiveId" clId="{5A2B4AB2-C5FE-4374-BAC4-6DCA49D7B88D}" dt="2017-09-24T06:32:59.631" v="3517" actId="18676"/>
        <pc:sldMkLst>
          <pc:docMk/>
          <pc:sldMk cId="1625968201" sldId="425"/>
        </pc:sldMkLst>
        <pc:spChg chg="mod">
          <ac:chgData name="Thomas Shafee" userId="b0b528c0ad1b4221" providerId="LiveId" clId="{5A2B4AB2-C5FE-4374-BAC4-6DCA49D7B88D}" dt="2017-09-24T06:32:31.343" v="3514" actId="20577"/>
          <ac:spMkLst>
            <pc:docMk/>
            <pc:sldMk cId="1625968201" sldId="425"/>
            <ac:spMk id="7" creationId="{00000000-0000-0000-0000-000000000000}"/>
          </ac:spMkLst>
        </pc:spChg>
        <pc:spChg chg="mod">
          <ac:chgData name="Thomas Shafee" userId="b0b528c0ad1b4221" providerId="LiveId" clId="{5A2B4AB2-C5FE-4374-BAC4-6DCA49D7B88D}" dt="2017-09-24T06:32:34.505" v="3515" actId="313"/>
          <ac:spMkLst>
            <pc:docMk/>
            <pc:sldMk cId="1625968201" sldId="425"/>
            <ac:spMk id="8" creationId="{00000000-0000-0000-0000-000000000000}"/>
          </ac:spMkLst>
        </pc:spChg>
      </pc:sldChg>
    </pc:docChg>
  </pc:docChgLst>
  <pc:docChgLst>
    <pc:chgData name="Thomas Shafee" userId="b0b528c0ad1b4221" providerId="LiveId" clId="{730D8027-6386-47D5-80BC-3677E4958445}"/>
    <pc:docChg chg="undo redo custSel addSld delSld modSld sldOrd delSection modSection">
      <pc:chgData name="Thomas Shafee" userId="b0b528c0ad1b4221" providerId="LiveId" clId="{730D8027-6386-47D5-80BC-3677E4958445}" dt="2017-10-09T03:57:15.898" v="1701"/>
      <pc:docMkLst>
        <pc:docMk/>
      </pc:docMkLst>
      <pc:sldChg chg="modSp">
        <pc:chgData name="Thomas Shafee" userId="b0b528c0ad1b4221" providerId="LiveId" clId="{730D8027-6386-47D5-80BC-3677E4958445}" dt="2017-09-19T06:27:43.394" v="172" actId="14100"/>
        <pc:sldMkLst>
          <pc:docMk/>
          <pc:sldMk cId="90010817" sldId="256"/>
        </pc:sldMkLst>
        <pc:spChg chg="mod">
          <ac:chgData name="Thomas Shafee" userId="b0b528c0ad1b4221" providerId="LiveId" clId="{730D8027-6386-47D5-80BC-3677E4958445}" dt="2017-09-19T06:27:43.394" v="172" actId="14100"/>
          <ac:spMkLst>
            <pc:docMk/>
            <pc:sldMk cId="90010817" sldId="256"/>
            <ac:spMk id="2" creationId="{00000000-0000-0000-0000-000000000000}"/>
          </ac:spMkLst>
        </pc:spChg>
        <pc:spChg chg="mod">
          <ac:chgData name="Thomas Shafee" userId="b0b528c0ad1b4221" providerId="LiveId" clId="{730D8027-6386-47D5-80BC-3677E4958445}" dt="2017-09-19T06:27:40.416" v="171" actId="14100"/>
          <ac:spMkLst>
            <pc:docMk/>
            <pc:sldMk cId="90010817" sldId="256"/>
            <ac:spMk id="3" creationId="{00000000-0000-0000-0000-000000000000}"/>
          </ac:spMkLst>
        </pc:spChg>
      </pc:sldChg>
      <pc:sldChg chg="modSp addAnim delAnim">
        <pc:chgData name="Thomas Shafee" userId="b0b528c0ad1b4221" providerId="LiveId" clId="{730D8027-6386-47D5-80BC-3677E4958445}" dt="2017-10-09T03:38:23.592" v="1492" actId="14100"/>
        <pc:sldMkLst>
          <pc:docMk/>
          <pc:sldMk cId="2393210136" sldId="341"/>
        </pc:sldMkLst>
        <pc:spChg chg="mod">
          <ac:chgData name="Thomas Shafee" userId="b0b528c0ad1b4221" providerId="LiveId" clId="{730D8027-6386-47D5-80BC-3677E4958445}" dt="2017-10-09T03:38:23.592" v="1492" actId="14100"/>
          <ac:spMkLst>
            <pc:docMk/>
            <pc:sldMk cId="2393210136" sldId="341"/>
            <ac:spMk id="27" creationId="{00000000-0000-0000-0000-000000000000}"/>
          </ac:spMkLst>
        </pc:spChg>
        <pc:spChg chg="mod">
          <ac:chgData name="Thomas Shafee" userId="b0b528c0ad1b4221" providerId="LiveId" clId="{730D8027-6386-47D5-80BC-3677E4958445}" dt="2017-10-09T03:38:23.592" v="1492" actId="14100"/>
          <ac:spMkLst>
            <pc:docMk/>
            <pc:sldMk cId="2393210136" sldId="341"/>
            <ac:spMk id="28" creationId="{00000000-0000-0000-0000-000000000000}"/>
          </ac:spMkLst>
        </pc:spChg>
        <pc:spChg chg="mod">
          <ac:chgData name="Thomas Shafee" userId="b0b528c0ad1b4221" providerId="LiveId" clId="{730D8027-6386-47D5-80BC-3677E4958445}" dt="2017-10-09T03:38:19.402" v="1491" actId="1076"/>
          <ac:spMkLst>
            <pc:docMk/>
            <pc:sldMk cId="2393210136" sldId="341"/>
            <ac:spMk id="29" creationId="{00000000-0000-0000-0000-000000000000}"/>
          </ac:spMkLst>
        </pc:spChg>
        <pc:grpChg chg="mod">
          <ac:chgData name="Thomas Shafee" userId="b0b528c0ad1b4221" providerId="LiveId" clId="{730D8027-6386-47D5-80BC-3677E4958445}" dt="2017-10-09T03:38:19.402" v="1491" actId="1076"/>
          <ac:grpSpMkLst>
            <pc:docMk/>
            <pc:sldMk cId="2393210136" sldId="341"/>
            <ac:grpSpMk id="3" creationId="{00000000-0000-0000-0000-000000000000}"/>
          </ac:grpSpMkLst>
        </pc:grpChg>
        <pc:picChg chg="mod">
          <ac:chgData name="Thomas Shafee" userId="b0b528c0ad1b4221" providerId="LiveId" clId="{730D8027-6386-47D5-80BC-3677E4958445}" dt="2017-10-09T03:38:19.402" v="1491" actId="1076"/>
          <ac:picMkLst>
            <pc:docMk/>
            <pc:sldMk cId="2393210136" sldId="341"/>
            <ac:picMk id="25" creationId="{00000000-0000-0000-0000-000000000000}"/>
          </ac:picMkLst>
        </pc:picChg>
      </pc:sldChg>
      <pc:sldChg chg="del">
        <pc:chgData name="Thomas Shafee" userId="b0b528c0ad1b4221" providerId="LiveId" clId="{730D8027-6386-47D5-80BC-3677E4958445}" dt="2017-09-19T06:42:37.121" v="589" actId="2696"/>
        <pc:sldMkLst>
          <pc:docMk/>
          <pc:sldMk cId="2835319525" sldId="342"/>
        </pc:sldMkLst>
      </pc:sldChg>
      <pc:sldChg chg="ord">
        <pc:chgData name="Thomas Shafee" userId="b0b528c0ad1b4221" providerId="LiveId" clId="{730D8027-6386-47D5-80BC-3677E4958445}" dt="2017-09-19T06:36:10.373" v="307" actId="20577"/>
        <pc:sldMkLst>
          <pc:docMk/>
          <pc:sldMk cId="641719511" sldId="353"/>
        </pc:sldMkLst>
      </pc:sldChg>
      <pc:sldChg chg="delSp modSp delAnim modAnim">
        <pc:chgData name="Thomas Shafee" userId="b0b528c0ad1b4221" providerId="LiveId" clId="{730D8027-6386-47D5-80BC-3677E4958445}" dt="2017-10-09T03:48:59.042" v="1553"/>
        <pc:sldMkLst>
          <pc:docMk/>
          <pc:sldMk cId="1345953021" sldId="358"/>
        </pc:sldMkLst>
        <pc:spChg chg="mod">
          <ac:chgData name="Thomas Shafee" userId="b0b528c0ad1b4221" providerId="LiveId" clId="{730D8027-6386-47D5-80BC-3677E4958445}" dt="2017-10-09T03:48:44.217" v="1544"/>
          <ac:spMkLst>
            <pc:docMk/>
            <pc:sldMk cId="1345953021" sldId="358"/>
            <ac:spMk id="15" creationId="{00000000-0000-0000-0000-000000000000}"/>
          </ac:spMkLst>
        </pc:spChg>
        <pc:graphicFrameChg chg="mod">
          <ac:chgData name="Thomas Shafee" userId="b0b528c0ad1b4221" providerId="LiveId" clId="{730D8027-6386-47D5-80BC-3677E4958445}" dt="2017-10-09T03:42:14.198" v="1500"/>
          <ac:graphicFrameMkLst>
            <pc:docMk/>
            <pc:sldMk cId="1345953021" sldId="358"/>
            <ac:graphicFrameMk id="77" creationId="{00000000-0000-0000-0000-000000000000}"/>
          </ac:graphicFrameMkLst>
        </pc:graphicFrameChg>
        <pc:picChg chg="del mod">
          <ac:chgData name="Thomas Shafee" userId="b0b528c0ad1b4221" providerId="LiveId" clId="{730D8027-6386-47D5-80BC-3677E4958445}" dt="2017-10-09T03:46:22.809" v="1522" actId="478"/>
          <ac:picMkLst>
            <pc:docMk/>
            <pc:sldMk cId="1345953021" sldId="358"/>
            <ac:picMk id="3" creationId="{00000000-0000-0000-0000-000000000000}"/>
          </ac:picMkLst>
        </pc:picChg>
        <pc:picChg chg="mod modCrop">
          <ac:chgData name="Thomas Shafee" userId="b0b528c0ad1b4221" providerId="LiveId" clId="{730D8027-6386-47D5-80BC-3677E4958445}" dt="2017-10-09T03:47:42.943" v="1530" actId="14100"/>
          <ac:picMkLst>
            <pc:docMk/>
            <pc:sldMk cId="1345953021" sldId="358"/>
            <ac:picMk id="44" creationId="{00000000-0000-0000-0000-000000000000}"/>
          </ac:picMkLst>
        </pc:picChg>
      </pc:sldChg>
      <pc:sldChg chg="del">
        <pc:chgData name="Thomas Shafee" userId="b0b528c0ad1b4221" providerId="LiveId" clId="{730D8027-6386-47D5-80BC-3677E4958445}" dt="2017-09-19T06:42:28.895" v="588" actId="2696"/>
        <pc:sldMkLst>
          <pc:docMk/>
          <pc:sldMk cId="497938641" sldId="385"/>
        </pc:sldMkLst>
      </pc:sldChg>
      <pc:sldChg chg="delSp modSp">
        <pc:chgData name="Thomas Shafee" userId="b0b528c0ad1b4221" providerId="LiveId" clId="{730D8027-6386-47D5-80BC-3677E4958445}" dt="2017-10-09T03:36:25.241" v="1483" actId="478"/>
        <pc:sldMkLst>
          <pc:docMk/>
          <pc:sldMk cId="1874769885" sldId="386"/>
        </pc:sldMkLst>
        <pc:spChg chg="del">
          <ac:chgData name="Thomas Shafee" userId="b0b528c0ad1b4221" providerId="LiveId" clId="{730D8027-6386-47D5-80BC-3677E4958445}" dt="2017-10-09T03:36:25.241" v="1483" actId="478"/>
          <ac:spMkLst>
            <pc:docMk/>
            <pc:sldMk cId="1874769885" sldId="386"/>
            <ac:spMk id="4" creationId="{00000000-0000-0000-0000-000000000000}"/>
          </ac:spMkLst>
        </pc:spChg>
        <pc:spChg chg="mod">
          <ac:chgData name="Thomas Shafee" userId="b0b528c0ad1b4221" providerId="LiveId" clId="{730D8027-6386-47D5-80BC-3677E4958445}" dt="2017-10-09T03:36:19.375" v="1480" actId="1076"/>
          <ac:spMkLst>
            <pc:docMk/>
            <pc:sldMk cId="1874769885" sldId="386"/>
            <ac:spMk id="6" creationId="{8129EE4D-DA4E-413E-9A73-074A8B69ECCA}"/>
          </ac:spMkLst>
        </pc:spChg>
        <pc:picChg chg="mod">
          <ac:chgData name="Thomas Shafee" userId="b0b528c0ad1b4221" providerId="LiveId" clId="{730D8027-6386-47D5-80BC-3677E4958445}" dt="2017-10-09T03:36:23.111" v="1482" actId="1076"/>
          <ac:picMkLst>
            <pc:docMk/>
            <pc:sldMk cId="1874769885" sldId="386"/>
            <ac:picMk id="4098" creationId="{00000000-0000-0000-0000-000000000000}"/>
          </ac:picMkLst>
        </pc:picChg>
      </pc:sldChg>
      <pc:sldChg chg="modSp">
        <pc:chgData name="Thomas Shafee" userId="b0b528c0ad1b4221" providerId="LiveId" clId="{730D8027-6386-47D5-80BC-3677E4958445}" dt="2017-09-19T06:26:35.204" v="163" actId="20577"/>
        <pc:sldMkLst>
          <pc:docMk/>
          <pc:sldMk cId="2173898533" sldId="387"/>
        </pc:sldMkLst>
        <pc:spChg chg="mod">
          <ac:chgData name="Thomas Shafee" userId="b0b528c0ad1b4221" providerId="LiveId" clId="{730D8027-6386-47D5-80BC-3677E4958445}" dt="2017-09-19T06:25:44.776" v="73" actId="20577"/>
          <ac:spMkLst>
            <pc:docMk/>
            <pc:sldMk cId="2173898533" sldId="387"/>
            <ac:spMk id="4" creationId="{00000000-0000-0000-0000-000000000000}"/>
          </ac:spMkLst>
        </pc:spChg>
        <pc:spChg chg="mod">
          <ac:chgData name="Thomas Shafee" userId="b0b528c0ad1b4221" providerId="LiveId" clId="{730D8027-6386-47D5-80BC-3677E4958445}" dt="2017-09-19T06:26:35.204" v="163" actId="20577"/>
          <ac:spMkLst>
            <pc:docMk/>
            <pc:sldMk cId="2173898533" sldId="387"/>
            <ac:spMk id="12" creationId="{00000000-0000-0000-0000-000000000000}"/>
          </ac:spMkLst>
        </pc:spChg>
      </pc:sldChg>
      <pc:sldChg chg="del">
        <pc:chgData name="Thomas Shafee" userId="b0b528c0ad1b4221" providerId="LiveId" clId="{730D8027-6386-47D5-80BC-3677E4958445}" dt="2017-09-19T06:31:52.918" v="173" actId="2696"/>
        <pc:sldMkLst>
          <pc:docMk/>
          <pc:sldMk cId="1968405127" sldId="390"/>
        </pc:sldMkLst>
      </pc:sldChg>
      <pc:sldChg chg="modSp ord">
        <pc:chgData name="Thomas Shafee" userId="b0b528c0ad1b4221" providerId="LiveId" clId="{730D8027-6386-47D5-80BC-3677E4958445}" dt="2017-09-21T04:04:33.238" v="788" actId="20577"/>
        <pc:sldMkLst>
          <pc:docMk/>
          <pc:sldMk cId="527009749" sldId="392"/>
        </pc:sldMkLst>
        <pc:spChg chg="mod">
          <ac:chgData name="Thomas Shafee" userId="b0b528c0ad1b4221" providerId="LiveId" clId="{730D8027-6386-47D5-80BC-3677E4958445}" dt="2017-09-21T04:04:33.238" v="788" actId="20577"/>
          <ac:spMkLst>
            <pc:docMk/>
            <pc:sldMk cId="527009749" sldId="392"/>
            <ac:spMk id="2" creationId="{00000000-0000-0000-0000-000000000000}"/>
          </ac:spMkLst>
        </pc:spChg>
      </pc:sldChg>
      <pc:sldChg chg="modSp">
        <pc:chgData name="Thomas Shafee" userId="b0b528c0ad1b4221" providerId="LiveId" clId="{730D8027-6386-47D5-80BC-3677E4958445}" dt="2017-09-19T06:42:13.061" v="587" actId="20577"/>
        <pc:sldMkLst>
          <pc:docMk/>
          <pc:sldMk cId="4120873180" sldId="397"/>
        </pc:sldMkLst>
        <pc:spChg chg="mod">
          <ac:chgData name="Thomas Shafee" userId="b0b528c0ad1b4221" providerId="LiveId" clId="{730D8027-6386-47D5-80BC-3677E4958445}" dt="2017-09-19T06:41:51.865" v="584" actId="27636"/>
          <ac:spMkLst>
            <pc:docMk/>
            <pc:sldMk cId="4120873180" sldId="397"/>
            <ac:spMk id="7" creationId="{00000000-0000-0000-0000-000000000000}"/>
          </ac:spMkLst>
        </pc:spChg>
        <pc:spChg chg="mod">
          <ac:chgData name="Thomas Shafee" userId="b0b528c0ad1b4221" providerId="LiveId" clId="{730D8027-6386-47D5-80BC-3677E4958445}" dt="2017-09-19T06:42:13.061" v="587" actId="20577"/>
          <ac:spMkLst>
            <pc:docMk/>
            <pc:sldMk cId="4120873180" sldId="397"/>
            <ac:spMk id="8" creationId="{00000000-0000-0000-0000-000000000000}"/>
          </ac:spMkLst>
        </pc:spChg>
      </pc:sldChg>
      <pc:sldChg chg="del">
        <pc:chgData name="Thomas Shafee" userId="b0b528c0ad1b4221" providerId="LiveId" clId="{730D8027-6386-47D5-80BC-3677E4958445}" dt="2017-09-19T06:41:28.831" v="535" actId="2696"/>
        <pc:sldMkLst>
          <pc:docMk/>
          <pc:sldMk cId="3809326149" sldId="398"/>
        </pc:sldMkLst>
      </pc:sldChg>
      <pc:sldChg chg="modSp del ord">
        <pc:chgData name="Thomas Shafee" userId="b0b528c0ad1b4221" providerId="LiveId" clId="{730D8027-6386-47D5-80BC-3677E4958445}" dt="2017-09-22T07:55:10.587" v="1259" actId="2696"/>
        <pc:sldMkLst>
          <pc:docMk/>
          <pc:sldMk cId="249025694" sldId="401"/>
        </pc:sldMkLst>
        <pc:spChg chg="mod">
          <ac:chgData name="Thomas Shafee" userId="b0b528c0ad1b4221" providerId="LiveId" clId="{730D8027-6386-47D5-80BC-3677E4958445}" dt="2017-09-19T06:36:57.267" v="329" actId="1035"/>
          <ac:spMkLst>
            <pc:docMk/>
            <pc:sldMk cId="249025694" sldId="401"/>
            <ac:spMk id="2" creationId="{00000000-0000-0000-0000-000000000000}"/>
          </ac:spMkLst>
        </pc:spChg>
      </pc:sldChg>
      <pc:sldChg chg="modSp ord">
        <pc:chgData name="Thomas Shafee" userId="b0b528c0ad1b4221" providerId="LiveId" clId="{730D8027-6386-47D5-80BC-3677E4958445}" dt="2017-09-19T06:35:43.044" v="306" actId="20577"/>
        <pc:sldMkLst>
          <pc:docMk/>
          <pc:sldMk cId="2240440132" sldId="405"/>
        </pc:sldMkLst>
        <pc:spChg chg="mod">
          <ac:chgData name="Thomas Shafee" userId="b0b528c0ad1b4221" providerId="LiveId" clId="{730D8027-6386-47D5-80BC-3677E4958445}" dt="2017-09-19T06:35:12.138" v="299" actId="14100"/>
          <ac:spMkLst>
            <pc:docMk/>
            <pc:sldMk cId="2240440132" sldId="405"/>
            <ac:spMk id="2" creationId="{00000000-0000-0000-0000-000000000000}"/>
          </ac:spMkLst>
        </pc:spChg>
        <pc:spChg chg="mod">
          <ac:chgData name="Thomas Shafee" userId="b0b528c0ad1b4221" providerId="LiveId" clId="{730D8027-6386-47D5-80BC-3677E4958445}" dt="2017-09-19T06:35:43.044" v="306" actId="20577"/>
          <ac:spMkLst>
            <pc:docMk/>
            <pc:sldMk cId="2240440132" sldId="405"/>
            <ac:spMk id="3" creationId="{00000000-0000-0000-0000-000000000000}"/>
          </ac:spMkLst>
        </pc:spChg>
      </pc:sldChg>
      <pc:sldChg chg="modSp ord">
        <pc:chgData name="Thomas Shafee" userId="b0b528c0ad1b4221" providerId="LiveId" clId="{730D8027-6386-47D5-80BC-3677E4958445}" dt="2017-09-19T06:35:24.500" v="302" actId="404"/>
        <pc:sldMkLst>
          <pc:docMk/>
          <pc:sldMk cId="3987163220" sldId="406"/>
        </pc:sldMkLst>
        <pc:spChg chg="mod">
          <ac:chgData name="Thomas Shafee" userId="b0b528c0ad1b4221" providerId="LiveId" clId="{730D8027-6386-47D5-80BC-3677E4958445}" dt="2017-09-19T06:35:24.500" v="302" actId="404"/>
          <ac:spMkLst>
            <pc:docMk/>
            <pc:sldMk cId="3987163220" sldId="406"/>
            <ac:spMk id="2" creationId="{00000000-0000-0000-0000-000000000000}"/>
          </ac:spMkLst>
        </pc:spChg>
      </pc:sldChg>
      <pc:sldChg chg="addSp delSp modSp modAnim">
        <pc:chgData name="Thomas Shafee" userId="b0b528c0ad1b4221" providerId="LiveId" clId="{730D8027-6386-47D5-80BC-3677E4958445}" dt="2017-10-09T03:54:50.648" v="1597" actId="478"/>
        <pc:sldMkLst>
          <pc:docMk/>
          <pc:sldMk cId="3892549655" sldId="409"/>
        </pc:sldMkLst>
        <pc:spChg chg="add del mod">
          <ac:chgData name="Thomas Shafee" userId="b0b528c0ad1b4221" providerId="LiveId" clId="{730D8027-6386-47D5-80BC-3677E4958445}" dt="2017-09-19T06:48:25.508" v="729" actId="20577"/>
          <ac:spMkLst>
            <pc:docMk/>
            <pc:sldMk cId="3892549655" sldId="409"/>
            <ac:spMk id="2" creationId="{464CD8D5-9A7B-4C2D-BED8-987DB388DE32}"/>
          </ac:spMkLst>
        </pc:spChg>
        <pc:spChg chg="add del mod">
          <ac:chgData name="Thomas Shafee" userId="b0b528c0ad1b4221" providerId="LiveId" clId="{730D8027-6386-47D5-80BC-3677E4958445}" dt="2017-09-19T06:44:27.444" v="616" actId="478"/>
          <ac:spMkLst>
            <pc:docMk/>
            <pc:sldMk cId="3892549655" sldId="409"/>
            <ac:spMk id="7" creationId="{A4AF1D45-6A18-4BF0-A2D2-9C8772525C69}"/>
          </ac:spMkLst>
        </pc:spChg>
        <pc:spChg chg="add mod">
          <ac:chgData name="Thomas Shafee" userId="b0b528c0ad1b4221" providerId="LiveId" clId="{730D8027-6386-47D5-80BC-3677E4958445}" dt="2017-09-19T06:44:37.140" v="620" actId="20577"/>
          <ac:spMkLst>
            <pc:docMk/>
            <pc:sldMk cId="3892549655" sldId="409"/>
            <ac:spMk id="9" creationId="{264DCCF7-7AC5-4633-83B9-38DDEBB909B8}"/>
          </ac:spMkLst>
        </pc:spChg>
        <pc:spChg chg="add del mod ord">
          <ac:chgData name="Thomas Shafee" userId="b0b528c0ad1b4221" providerId="LiveId" clId="{730D8027-6386-47D5-80BC-3677E4958445}" dt="2017-09-19T06:48:25.508" v="729" actId="20577"/>
          <ac:spMkLst>
            <pc:docMk/>
            <pc:sldMk cId="3892549655" sldId="409"/>
            <ac:spMk id="10" creationId="{D5C98199-3847-4797-95EF-6BBBA02D267E}"/>
          </ac:spMkLst>
        </pc:spChg>
        <pc:spChg chg="add del mod">
          <ac:chgData name="Thomas Shafee" userId="b0b528c0ad1b4221" providerId="LiveId" clId="{730D8027-6386-47D5-80BC-3677E4958445}" dt="2017-09-19T06:49:45.059" v="746" actId="14100"/>
          <ac:spMkLst>
            <pc:docMk/>
            <pc:sldMk cId="3892549655" sldId="409"/>
            <ac:spMk id="11" creationId="{2843C625-2E7A-427B-ACB3-010F315F0D39}"/>
          </ac:spMkLst>
        </pc:spChg>
        <pc:spChg chg="add del mod">
          <ac:chgData name="Thomas Shafee" userId="b0b528c0ad1b4221" providerId="LiveId" clId="{730D8027-6386-47D5-80BC-3677E4958445}" dt="2017-09-19T06:49:19.476" v="741" actId="478"/>
          <ac:spMkLst>
            <pc:docMk/>
            <pc:sldMk cId="3892549655" sldId="409"/>
            <ac:spMk id="12" creationId="{6B4C3C9F-2C14-4BC8-AF5A-39DA71163491}"/>
          </ac:spMkLst>
        </pc:spChg>
        <pc:spChg chg="add del mod">
          <ac:chgData name="Thomas Shafee" userId="b0b528c0ad1b4221" providerId="LiveId" clId="{730D8027-6386-47D5-80BC-3677E4958445}" dt="2017-10-09T03:54:50.648" v="1597" actId="478"/>
          <ac:spMkLst>
            <pc:docMk/>
            <pc:sldMk cId="3892549655" sldId="409"/>
            <ac:spMk id="13" creationId="{EDF71B4A-E7D8-4D94-A2EA-94813AEB8827}"/>
          </ac:spMkLst>
        </pc:spChg>
        <pc:spChg chg="add del mod">
          <ac:chgData name="Thomas Shafee" userId="b0b528c0ad1b4221" providerId="LiveId" clId="{730D8027-6386-47D5-80BC-3677E4958445}" dt="2017-10-09T03:54:50.648" v="1597" actId="478"/>
          <ac:spMkLst>
            <pc:docMk/>
            <pc:sldMk cId="3892549655" sldId="409"/>
            <ac:spMk id="14" creationId="{185768F2-190E-4076-8830-7656971CFB1D}"/>
          </ac:spMkLst>
        </pc:spChg>
        <pc:spChg chg="add del mod">
          <ac:chgData name="Thomas Shafee" userId="b0b528c0ad1b4221" providerId="LiveId" clId="{730D8027-6386-47D5-80BC-3677E4958445}" dt="2017-09-19T06:48:25.508" v="729" actId="20577"/>
          <ac:spMkLst>
            <pc:docMk/>
            <pc:sldMk cId="3892549655" sldId="409"/>
            <ac:spMk id="16" creationId="{B6AA1E21-F8B4-4B25-A43A-83681492884D}"/>
          </ac:spMkLst>
        </pc:spChg>
        <pc:spChg chg="add mod">
          <ac:chgData name="Thomas Shafee" userId="b0b528c0ad1b4221" providerId="LiveId" clId="{730D8027-6386-47D5-80BC-3677E4958445}" dt="2017-09-19T06:49:55.587" v="749" actId="14100"/>
          <ac:spMkLst>
            <pc:docMk/>
            <pc:sldMk cId="3892549655" sldId="409"/>
            <ac:spMk id="17" creationId="{D84DC0E1-C05C-499F-A301-E435D3D8EFC6}"/>
          </ac:spMkLst>
        </pc:spChg>
        <pc:spChg chg="add mod">
          <ac:chgData name="Thomas Shafee" userId="b0b528c0ad1b4221" providerId="LiveId" clId="{730D8027-6386-47D5-80BC-3677E4958445}" dt="2017-09-19T06:50:14.570" v="754" actId="14100"/>
          <ac:spMkLst>
            <pc:docMk/>
            <pc:sldMk cId="3892549655" sldId="409"/>
            <ac:spMk id="18" creationId="{FE6CE2A8-7928-4410-9791-CC39B2B07F53}"/>
          </ac:spMkLst>
        </pc:spChg>
        <pc:spChg chg="add del mod">
          <ac:chgData name="Thomas Shafee" userId="b0b528c0ad1b4221" providerId="LiveId" clId="{730D8027-6386-47D5-80BC-3677E4958445}" dt="2017-10-09T03:54:38.332" v="1592" actId="478"/>
          <ac:spMkLst>
            <pc:docMk/>
            <pc:sldMk cId="3892549655" sldId="409"/>
            <ac:spMk id="19" creationId="{96A55026-AA2D-4C92-A669-66949A07DE8F}"/>
          </ac:spMkLst>
        </pc:spChg>
        <pc:grpChg chg="add del mod">
          <ac:chgData name="Thomas Shafee" userId="b0b528c0ad1b4221" providerId="LiveId" clId="{730D8027-6386-47D5-80BC-3677E4958445}" dt="2017-09-19T06:48:20.820" v="726" actId="20577"/>
          <ac:grpSpMkLst>
            <pc:docMk/>
            <pc:sldMk cId="3892549655" sldId="409"/>
            <ac:grpSpMk id="3" creationId="{DB93A3ED-4581-4185-8527-BAC2719F3DC8}"/>
          </ac:grpSpMkLst>
        </pc:grpChg>
        <pc:grpChg chg="add del mod ord">
          <ac:chgData name="Thomas Shafee" userId="b0b528c0ad1b4221" providerId="LiveId" clId="{730D8027-6386-47D5-80BC-3677E4958445}" dt="2017-10-09T03:54:47.730" v="1596" actId="166"/>
          <ac:grpSpMkLst>
            <pc:docMk/>
            <pc:sldMk cId="3892549655" sldId="409"/>
            <ac:grpSpMk id="5" creationId="{656A4420-9AD4-4759-AF53-060A4A905BB7}"/>
          </ac:grpSpMkLst>
        </pc:grpChg>
        <pc:picChg chg="add del mod">
          <ac:chgData name="Thomas Shafee" userId="b0b528c0ad1b4221" providerId="LiveId" clId="{730D8027-6386-47D5-80BC-3677E4958445}" dt="2017-10-09T03:54:13.543" v="1586" actId="478"/>
          <ac:picMkLst>
            <pc:docMk/>
            <pc:sldMk cId="3892549655" sldId="409"/>
            <ac:picMk id="15" creationId="{316761B2-774F-4349-83AC-55F67DD19E5C}"/>
          </ac:picMkLst>
        </pc:picChg>
        <pc:picChg chg="add mod">
          <ac:chgData name="Thomas Shafee" userId="b0b528c0ad1b4221" providerId="LiveId" clId="{730D8027-6386-47D5-80BC-3677E4958445}" dt="2017-09-19T06:47:04.437" v="659" actId="20577"/>
          <ac:picMkLst>
            <pc:docMk/>
            <pc:sldMk cId="3892549655" sldId="409"/>
            <ac:picMk id="15" creationId="{4E30620B-BB76-4FE7-BD7D-8F36EC12367D}"/>
          </ac:picMkLst>
        </pc:picChg>
        <pc:picChg chg="add del mod modCrop">
          <ac:chgData name="Thomas Shafee" userId="b0b528c0ad1b4221" providerId="LiveId" clId="{730D8027-6386-47D5-80BC-3677E4958445}" dt="2017-10-09T03:54:35.628" v="1591"/>
          <ac:picMkLst>
            <pc:docMk/>
            <pc:sldMk cId="3892549655" sldId="409"/>
            <ac:picMk id="20" creationId="{2023804C-8C74-4595-BD98-2C45EADE568C}"/>
          </ac:picMkLst>
        </pc:picChg>
        <pc:picChg chg="add mod">
          <ac:chgData name="Thomas Shafee" userId="b0b528c0ad1b4221" providerId="LiveId" clId="{730D8027-6386-47D5-80BC-3677E4958445}" dt="2017-10-09T03:54:41.961" v="1595" actId="1076"/>
          <ac:picMkLst>
            <pc:docMk/>
            <pc:sldMk cId="3892549655" sldId="409"/>
            <ac:picMk id="21" creationId="{D27F8EB0-0817-4852-85EC-DA88F0C26E18}"/>
          </ac:picMkLst>
        </pc:picChg>
      </pc:sldChg>
      <pc:sldChg chg="modSp add del ord">
        <pc:chgData name="Thomas Shafee" userId="b0b528c0ad1b4221" providerId="LiveId" clId="{730D8027-6386-47D5-80BC-3677E4958445}" dt="2017-09-19T06:40:35.672" v="532" actId="2696"/>
        <pc:sldMkLst>
          <pc:docMk/>
          <pc:sldMk cId="1005661298" sldId="412"/>
        </pc:sldMkLst>
        <pc:spChg chg="mod">
          <ac:chgData name="Thomas Shafee" userId="b0b528c0ad1b4221" providerId="LiveId" clId="{730D8027-6386-47D5-80BC-3677E4958445}" dt="2017-09-19T06:40:12.072" v="531" actId="27636"/>
          <ac:spMkLst>
            <pc:docMk/>
            <pc:sldMk cId="1005661298" sldId="412"/>
            <ac:spMk id="2" creationId="{00000000-0000-0000-0000-000000000000}"/>
          </ac:spMkLst>
        </pc:spChg>
      </pc:sldChg>
      <pc:sldChg chg="modSp add ord">
        <pc:chgData name="Thomas Shafee" userId="b0b528c0ad1b4221" providerId="LiveId" clId="{730D8027-6386-47D5-80BC-3677E4958445}" dt="2017-09-21T00:47:07.419" v="778" actId="20577"/>
        <pc:sldMkLst>
          <pc:docMk/>
          <pc:sldMk cId="1742829740" sldId="413"/>
        </pc:sldMkLst>
        <pc:spChg chg="mod">
          <ac:chgData name="Thomas Shafee" userId="b0b528c0ad1b4221" providerId="LiveId" clId="{730D8027-6386-47D5-80BC-3677E4958445}" dt="2017-09-19T06:36:53.747" v="328" actId="1035"/>
          <ac:spMkLst>
            <pc:docMk/>
            <pc:sldMk cId="1742829740" sldId="413"/>
            <ac:spMk id="2" creationId="{886648D9-020E-4704-968B-DF5EA6E30EE0}"/>
          </ac:spMkLst>
        </pc:spChg>
        <pc:spChg chg="mod">
          <ac:chgData name="Thomas Shafee" userId="b0b528c0ad1b4221" providerId="LiveId" clId="{730D8027-6386-47D5-80BC-3677E4958445}" dt="2017-09-21T00:47:05.161" v="776" actId="20577"/>
          <ac:spMkLst>
            <pc:docMk/>
            <pc:sldMk cId="1742829740" sldId="413"/>
            <ac:spMk id="21" creationId="{0969C52B-7628-4F84-A492-72E66F495195}"/>
          </ac:spMkLst>
        </pc:spChg>
        <pc:spChg chg="mod">
          <ac:chgData name="Thomas Shafee" userId="b0b528c0ad1b4221" providerId="LiveId" clId="{730D8027-6386-47D5-80BC-3677E4958445}" dt="2017-09-21T00:47:07.419" v="778" actId="20577"/>
          <ac:spMkLst>
            <pc:docMk/>
            <pc:sldMk cId="1742829740" sldId="413"/>
            <ac:spMk id="22" creationId="{9B5CB631-2D71-4791-98B3-2C3B1380375A}"/>
          </ac:spMkLst>
        </pc:spChg>
      </pc:sldChg>
      <pc:sldChg chg="addSp delSp add modAnim">
        <pc:chgData name="Thomas Shafee" userId="b0b528c0ad1b4221" providerId="LiveId" clId="{730D8027-6386-47D5-80BC-3677E4958445}" dt="2017-09-19T06:24:07.347" v="5" actId="478"/>
        <pc:sldMkLst>
          <pc:docMk/>
          <pc:sldMk cId="3340637802" sldId="414"/>
        </pc:sldMkLst>
        <pc:spChg chg="del">
          <ac:chgData name="Thomas Shafee" userId="b0b528c0ad1b4221" providerId="LiveId" clId="{730D8027-6386-47D5-80BC-3677E4958445}" dt="2017-09-19T06:24:07.347" v="5" actId="478"/>
          <ac:spMkLst>
            <pc:docMk/>
            <pc:sldMk cId="3340637802" sldId="414"/>
            <ac:spMk id="3" creationId="{590AD1C7-29D1-4637-B22D-7F9CF14BC460}"/>
          </ac:spMkLst>
        </pc:spChg>
        <pc:spChg chg="add">
          <ac:chgData name="Thomas Shafee" userId="b0b528c0ad1b4221" providerId="LiveId" clId="{730D8027-6386-47D5-80BC-3677E4958445}" dt="2017-09-19T06:24:05.552" v="4" actId="478"/>
          <ac:spMkLst>
            <pc:docMk/>
            <pc:sldMk cId="3340637802" sldId="414"/>
            <ac:spMk id="10" creationId="{7E81E5A8-A22A-4AF3-8827-9ED63E83AA96}"/>
          </ac:spMkLst>
        </pc:spChg>
        <pc:spChg chg="add">
          <ac:chgData name="Thomas Shafee" userId="b0b528c0ad1b4221" providerId="LiveId" clId="{730D8027-6386-47D5-80BC-3677E4958445}" dt="2017-09-19T06:24:05.552" v="4" actId="478"/>
          <ac:spMkLst>
            <pc:docMk/>
            <pc:sldMk cId="3340637802" sldId="414"/>
            <ac:spMk id="11" creationId="{AB9EFEF4-DAD0-4ABE-BCEF-E9DCCC6F3915}"/>
          </ac:spMkLst>
        </pc:spChg>
        <pc:grpChg chg="add">
          <ac:chgData name="Thomas Shafee" userId="b0b528c0ad1b4221" providerId="LiveId" clId="{730D8027-6386-47D5-80BC-3677E4958445}" dt="2017-09-19T06:24:05.552" v="4" actId="478"/>
          <ac:grpSpMkLst>
            <pc:docMk/>
            <pc:sldMk cId="3340637802" sldId="414"/>
            <ac:grpSpMk id="6" creationId="{512C410F-999E-43EC-9E18-A30AAC02A2C2}"/>
          </ac:grpSpMkLst>
        </pc:grpChg>
        <pc:grpChg chg="add">
          <ac:chgData name="Thomas Shafee" userId="b0b528c0ad1b4221" providerId="LiveId" clId="{730D8027-6386-47D5-80BC-3677E4958445}" dt="2017-09-19T06:24:05.552" v="4" actId="478"/>
          <ac:grpSpMkLst>
            <pc:docMk/>
            <pc:sldMk cId="3340637802" sldId="414"/>
            <ac:grpSpMk id="12" creationId="{F3945B42-0831-4748-880A-57B0A21BFB66}"/>
          </ac:grpSpMkLst>
        </pc:grpChg>
        <pc:picChg chg="add">
          <ac:chgData name="Thomas Shafee" userId="b0b528c0ad1b4221" providerId="LiveId" clId="{730D8027-6386-47D5-80BC-3677E4958445}" dt="2017-09-19T06:24:05.552" v="4" actId="478"/>
          <ac:picMkLst>
            <pc:docMk/>
            <pc:sldMk cId="3340637802" sldId="414"/>
            <ac:picMk id="9" creationId="{EF7D9850-2863-4833-8C1F-00894E57F5AE}"/>
          </ac:picMkLst>
        </pc:picChg>
      </pc:sldChg>
      <pc:sldChg chg="addSp delSp modSp add">
        <pc:chgData name="Thomas Shafee" userId="b0b528c0ad1b4221" providerId="LiveId" clId="{730D8027-6386-47D5-80BC-3677E4958445}" dt="2017-09-19T06:24:39.304" v="12" actId="1076"/>
        <pc:sldMkLst>
          <pc:docMk/>
          <pc:sldMk cId="827295826" sldId="415"/>
        </pc:sldMkLst>
        <pc:spChg chg="del">
          <ac:chgData name="Thomas Shafee" userId="b0b528c0ad1b4221" providerId="LiveId" clId="{730D8027-6386-47D5-80BC-3677E4958445}" dt="2017-09-19T06:24:30.792" v="10" actId="1076"/>
          <ac:spMkLst>
            <pc:docMk/>
            <pc:sldMk cId="827295826" sldId="415"/>
            <ac:spMk id="2" creationId="{81F7D9EA-7644-4352-A28C-28BB6CD7AC77}"/>
          </ac:spMkLst>
        </pc:spChg>
        <pc:spChg chg="del">
          <ac:chgData name="Thomas Shafee" userId="b0b528c0ad1b4221" providerId="LiveId" clId="{730D8027-6386-47D5-80BC-3677E4958445}" dt="2017-09-19T06:24:21.139" v="7" actId="478"/>
          <ac:spMkLst>
            <pc:docMk/>
            <pc:sldMk cId="827295826" sldId="415"/>
            <ac:spMk id="3" creationId="{A80BD393-43DB-4C69-8C88-CD8B1910C5AF}"/>
          </ac:spMkLst>
        </pc:spChg>
        <pc:spChg chg="del">
          <ac:chgData name="Thomas Shafee" userId="b0b528c0ad1b4221" providerId="LiveId" clId="{730D8027-6386-47D5-80BC-3677E4958445}" dt="2017-09-19T06:24:30.792" v="10" actId="1076"/>
          <ac:spMkLst>
            <pc:docMk/>
            <pc:sldMk cId="827295826" sldId="415"/>
            <ac:spMk id="5" creationId="{4E279D47-E72B-41E5-A697-7C31570C222E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6" creationId="{CA7C63F5-7BD4-4EC2-A25F-8210C7C01A89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7" creationId="{C85AE0C5-2216-445E-83EF-B0043E0F1B6F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8" creationId="{21BF9D5F-1C24-4EDC-B7BA-931546D3D673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10" creationId="{BD2BB13A-0557-46D9-86FD-805E6770D53C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12" creationId="{00B852B1-8B0C-43D1-83B4-38C0E628D922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14" creationId="{555E7D7C-9F24-46EC-BA3C-B69137448A28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16" creationId="{0224F9E4-87F5-4844-9462-8FB2E1B7C5DB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17" creationId="{8DD823D6-DCED-4E3F-ACE6-27B256A69917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19" creationId="{75835E7B-A329-4823-AB16-E16B73E027E8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21" creationId="{C767AC11-1957-4BE4-8E1C-FE63799AD214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22" creationId="{33B2EF21-902B-400E-B0ED-FCCCAEE25642}"/>
          </ac:spMkLst>
        </pc:spChg>
        <pc:spChg chg="add mod">
          <ac:chgData name="Thomas Shafee" userId="b0b528c0ad1b4221" providerId="LiveId" clId="{730D8027-6386-47D5-80BC-3677E4958445}" dt="2017-09-19T06:24:39.304" v="12" actId="1076"/>
          <ac:spMkLst>
            <pc:docMk/>
            <pc:sldMk cId="827295826" sldId="415"/>
            <ac:spMk id="23" creationId="{A4AEDBA8-7AE3-4998-8633-CF59D4E3C17D}"/>
          </ac:spMkLst>
        </pc:spChg>
        <pc:spChg chg="add mod">
          <ac:chgData name="Thomas Shafee" userId="b0b528c0ad1b4221" providerId="LiveId" clId="{730D8027-6386-47D5-80BC-3677E4958445}" dt="2017-09-19T06:24:30.792" v="10" actId="1076"/>
          <ac:spMkLst>
            <pc:docMk/>
            <pc:sldMk cId="827295826" sldId="415"/>
            <ac:spMk id="27" creationId="{4062EA18-58B2-4E98-8F4B-7B3B79973C40}"/>
          </ac:spMkLst>
        </pc:spChg>
        <pc:spChg chg="add mod">
          <ac:chgData name="Thomas Shafee" userId="b0b528c0ad1b4221" providerId="LiveId" clId="{730D8027-6386-47D5-80BC-3677E4958445}" dt="2017-09-19T06:24:30.792" v="10" actId="1076"/>
          <ac:spMkLst>
            <pc:docMk/>
            <pc:sldMk cId="827295826" sldId="415"/>
            <ac:spMk id="28" creationId="{3DAB82DF-3338-4827-A552-8552CA9314F6}"/>
          </ac:spMkLst>
        </pc:spChg>
        <pc:spChg chg="add del mod">
          <ac:chgData name="Thomas Shafee" userId="b0b528c0ad1b4221" providerId="LiveId" clId="{730D8027-6386-47D5-80BC-3677E4958445}" dt="2017-09-19T06:24:33.938" v="11" actId="478"/>
          <ac:spMkLst>
            <pc:docMk/>
            <pc:sldMk cId="827295826" sldId="415"/>
            <ac:spMk id="29" creationId="{EBC091D4-447B-4189-B98E-248D6768BC7A}"/>
          </ac:spMkLst>
        </pc:spChg>
        <pc:spChg chg="add mod">
          <ac:chgData name="Thomas Shafee" userId="b0b528c0ad1b4221" providerId="LiveId" clId="{730D8027-6386-47D5-80BC-3677E4958445}" dt="2017-09-19T06:24:30.792" v="10" actId="1076"/>
          <ac:spMkLst>
            <pc:docMk/>
            <pc:sldMk cId="827295826" sldId="415"/>
            <ac:spMk id="30" creationId="{66344586-23A0-4108-8DE0-B33DBE10D22F}"/>
          </ac:spMkLst>
        </pc:spChg>
        <pc:grpChg chg="add mod">
          <ac:chgData name="Thomas Shafee" userId="b0b528c0ad1b4221" providerId="LiveId" clId="{730D8027-6386-47D5-80BC-3677E4958445}" dt="2017-09-19T06:24:39.304" v="12" actId="1076"/>
          <ac:grpSpMkLst>
            <pc:docMk/>
            <pc:sldMk cId="827295826" sldId="415"/>
            <ac:grpSpMk id="24" creationId="{7A9DDC6C-31DF-4722-932C-2F451D55E979}"/>
          </ac:grpSpMkLst>
        </pc:grpChg>
        <pc:picChg chg="add mod">
          <ac:chgData name="Thomas Shafee" userId="b0b528c0ad1b4221" providerId="LiveId" clId="{730D8027-6386-47D5-80BC-3677E4958445}" dt="2017-09-19T06:24:39.304" v="12" actId="1076"/>
          <ac:picMkLst>
            <pc:docMk/>
            <pc:sldMk cId="827295826" sldId="415"/>
            <ac:picMk id="9" creationId="{448A83AA-D3A0-4430-9ACB-716CF30FD19A}"/>
          </ac:picMkLst>
        </pc:picChg>
        <pc:picChg chg="add mod">
          <ac:chgData name="Thomas Shafee" userId="b0b528c0ad1b4221" providerId="LiveId" clId="{730D8027-6386-47D5-80BC-3677E4958445}" dt="2017-09-19T06:24:39.304" v="12" actId="1076"/>
          <ac:picMkLst>
            <pc:docMk/>
            <pc:sldMk cId="827295826" sldId="415"/>
            <ac:picMk id="11" creationId="{1A7546DD-BA96-4F22-8300-610A191A85D1}"/>
          </ac:picMkLst>
        </pc:picChg>
        <pc:picChg chg="add mod">
          <ac:chgData name="Thomas Shafee" userId="b0b528c0ad1b4221" providerId="LiveId" clId="{730D8027-6386-47D5-80BC-3677E4958445}" dt="2017-09-19T06:24:39.304" v="12" actId="1076"/>
          <ac:picMkLst>
            <pc:docMk/>
            <pc:sldMk cId="827295826" sldId="415"/>
            <ac:picMk id="13" creationId="{7BC21569-B25D-4D9B-8A6D-8F22C987E4EA}"/>
          </ac:picMkLst>
        </pc:picChg>
        <pc:picChg chg="add mod">
          <ac:chgData name="Thomas Shafee" userId="b0b528c0ad1b4221" providerId="LiveId" clId="{730D8027-6386-47D5-80BC-3677E4958445}" dt="2017-09-19T06:24:39.304" v="12" actId="1076"/>
          <ac:picMkLst>
            <pc:docMk/>
            <pc:sldMk cId="827295826" sldId="415"/>
            <ac:picMk id="15" creationId="{E6FBA2BE-9F7E-4855-A9CE-E72883B26FF0}"/>
          </ac:picMkLst>
        </pc:picChg>
        <pc:picChg chg="add mod">
          <ac:chgData name="Thomas Shafee" userId="b0b528c0ad1b4221" providerId="LiveId" clId="{730D8027-6386-47D5-80BC-3677E4958445}" dt="2017-09-19T06:24:39.304" v="12" actId="1076"/>
          <ac:picMkLst>
            <pc:docMk/>
            <pc:sldMk cId="827295826" sldId="415"/>
            <ac:picMk id="18" creationId="{563E100B-0E7E-43A7-851D-2A4463491639}"/>
          </ac:picMkLst>
        </pc:picChg>
        <pc:picChg chg="add mod">
          <ac:chgData name="Thomas Shafee" userId="b0b528c0ad1b4221" providerId="LiveId" clId="{730D8027-6386-47D5-80BC-3677E4958445}" dt="2017-09-19T06:24:39.304" v="12" actId="1076"/>
          <ac:picMkLst>
            <pc:docMk/>
            <pc:sldMk cId="827295826" sldId="415"/>
            <ac:picMk id="20" creationId="{A8B544DD-BFF7-467E-BB93-57C36B7D51F1}"/>
          </ac:picMkLst>
        </pc:picChg>
      </pc:sldChg>
      <pc:sldChg chg="add">
        <pc:chgData name="Thomas Shafee" userId="b0b528c0ad1b4221" providerId="LiveId" clId="{730D8027-6386-47D5-80BC-3677E4958445}" dt="2017-09-19T06:40:42.251" v="533" actId="20577"/>
        <pc:sldMkLst>
          <pc:docMk/>
          <pc:sldMk cId="3051827668" sldId="416"/>
        </pc:sldMkLst>
      </pc:sldChg>
      <pc:sldChg chg="modSp add del">
        <pc:chgData name="Thomas Shafee" userId="b0b528c0ad1b4221" providerId="LiveId" clId="{730D8027-6386-47D5-80BC-3677E4958445}" dt="2017-09-19T06:40:01.548" v="516" actId="2696"/>
        <pc:sldMkLst>
          <pc:docMk/>
          <pc:sldMk cId="3079359751" sldId="416"/>
        </pc:sldMkLst>
        <pc:spChg chg="mod">
          <ac:chgData name="Thomas Shafee" userId="b0b528c0ad1b4221" providerId="LiveId" clId="{730D8027-6386-47D5-80BC-3677E4958445}" dt="2017-09-19T06:38:19.908" v="412" actId="403"/>
          <ac:spMkLst>
            <pc:docMk/>
            <pc:sldMk cId="3079359751" sldId="416"/>
            <ac:spMk id="2" creationId="{A27A23FC-B4B4-45A7-BD76-27927A25987B}"/>
          </ac:spMkLst>
        </pc:spChg>
        <pc:spChg chg="mod">
          <ac:chgData name="Thomas Shafee" userId="b0b528c0ad1b4221" providerId="LiveId" clId="{730D8027-6386-47D5-80BC-3677E4958445}" dt="2017-09-19T06:38:48.915" v="482" actId="20577"/>
          <ac:spMkLst>
            <pc:docMk/>
            <pc:sldMk cId="3079359751" sldId="416"/>
            <ac:spMk id="3" creationId="{002F081D-5A3F-462E-A888-DFAEBA1607FC}"/>
          </ac:spMkLst>
        </pc:spChg>
      </pc:sldChg>
      <pc:sldChg chg="modSp">
        <pc:chgData name="Thomas Shafee" userId="b0b528c0ad1b4221" providerId="LiveId" clId="{730D8027-6386-47D5-80BC-3677E4958445}" dt="2017-09-21T05:26:17.144" v="1038" actId="6549"/>
        <pc:sldMkLst>
          <pc:docMk/>
          <pc:sldMk cId="3259399848" sldId="420"/>
        </pc:sldMkLst>
        <pc:spChg chg="mod">
          <ac:chgData name="Thomas Shafee" userId="b0b528c0ad1b4221" providerId="LiveId" clId="{730D8027-6386-47D5-80BC-3677E4958445}" dt="2017-09-21T04:13:55.736" v="911" actId="20577"/>
          <ac:spMkLst>
            <pc:docMk/>
            <pc:sldMk cId="3259399848" sldId="420"/>
            <ac:spMk id="4" creationId="{D33FB863-37E5-4BBB-8EB0-CB0EDAC3F972}"/>
          </ac:spMkLst>
        </pc:spChg>
        <pc:spChg chg="mod">
          <ac:chgData name="Thomas Shafee" userId="b0b528c0ad1b4221" providerId="LiveId" clId="{730D8027-6386-47D5-80BC-3677E4958445}" dt="2017-09-21T05:26:17.144" v="1038" actId="6549"/>
          <ac:spMkLst>
            <pc:docMk/>
            <pc:sldMk cId="3259399848" sldId="420"/>
            <ac:spMk id="17" creationId="{2953FF98-BBDC-4B71-915A-9378A580F237}"/>
          </ac:spMkLst>
        </pc:spChg>
      </pc:sldChg>
      <pc:sldChg chg="addSp delSp modSp">
        <pc:chgData name="Thomas Shafee" userId="b0b528c0ad1b4221" providerId="LiveId" clId="{730D8027-6386-47D5-80BC-3677E4958445}" dt="2017-09-21T04:14:07.452" v="920" actId="20577"/>
        <pc:sldMkLst>
          <pc:docMk/>
          <pc:sldMk cId="1085248817" sldId="421"/>
        </pc:sldMkLst>
        <pc:spChg chg="mod">
          <ac:chgData name="Thomas Shafee" userId="b0b528c0ad1b4221" providerId="LiveId" clId="{730D8027-6386-47D5-80BC-3677E4958445}" dt="2017-09-21T04:14:07.452" v="920" actId="20577"/>
          <ac:spMkLst>
            <pc:docMk/>
            <pc:sldMk cId="1085248817" sldId="421"/>
            <ac:spMk id="4" creationId="{D33FB863-37E5-4BBB-8EB0-CB0EDAC3F972}"/>
          </ac:spMkLst>
        </pc:spChg>
        <pc:spChg chg="del">
          <ac:chgData name="Thomas Shafee" userId="b0b528c0ad1b4221" providerId="LiveId" clId="{730D8027-6386-47D5-80BC-3677E4958445}" dt="2017-09-21T04:11:25.289" v="863" actId="478"/>
          <ac:spMkLst>
            <pc:docMk/>
            <pc:sldMk cId="1085248817" sldId="421"/>
            <ac:spMk id="7" creationId="{E3922CF9-646C-4855-B659-152E130C15D5}"/>
          </ac:spMkLst>
        </pc:spChg>
        <pc:spChg chg="del">
          <ac:chgData name="Thomas Shafee" userId="b0b528c0ad1b4221" providerId="LiveId" clId="{730D8027-6386-47D5-80BC-3677E4958445}" dt="2017-09-21T04:11:25.289" v="863" actId="478"/>
          <ac:spMkLst>
            <pc:docMk/>
            <pc:sldMk cId="1085248817" sldId="421"/>
            <ac:spMk id="9" creationId="{80509AEC-1CA1-4C23-95E1-19AC2AD186C4}"/>
          </ac:spMkLst>
        </pc:spChg>
        <pc:spChg chg="del">
          <ac:chgData name="Thomas Shafee" userId="b0b528c0ad1b4221" providerId="LiveId" clId="{730D8027-6386-47D5-80BC-3677E4958445}" dt="2017-09-21T04:11:25.289" v="863" actId="478"/>
          <ac:spMkLst>
            <pc:docMk/>
            <pc:sldMk cId="1085248817" sldId="421"/>
            <ac:spMk id="11" creationId="{1878B479-6415-4F8B-A03B-53FAC34CD7AB}"/>
          </ac:spMkLst>
        </pc:spChg>
        <pc:spChg chg="del">
          <ac:chgData name="Thomas Shafee" userId="b0b528c0ad1b4221" providerId="LiveId" clId="{730D8027-6386-47D5-80BC-3677E4958445}" dt="2017-09-21T04:11:25.289" v="863" actId="478"/>
          <ac:spMkLst>
            <pc:docMk/>
            <pc:sldMk cId="1085248817" sldId="421"/>
            <ac:spMk id="12" creationId="{50F1E790-CD58-4769-86FD-E88E4910F6C1}"/>
          </ac:spMkLst>
        </pc:spChg>
        <pc:spChg chg="add del mod">
          <ac:chgData name="Thomas Shafee" userId="b0b528c0ad1b4221" providerId="LiveId" clId="{730D8027-6386-47D5-80BC-3677E4958445}" dt="2017-09-21T04:11:23.157" v="862" actId="20577"/>
          <ac:spMkLst>
            <pc:docMk/>
            <pc:sldMk cId="1085248817" sldId="421"/>
            <ac:spMk id="25" creationId="{979DB321-11E0-42B9-87DA-7581223A3CEA}"/>
          </ac:spMkLst>
        </pc:spChg>
        <pc:spChg chg="add del mod">
          <ac:chgData name="Thomas Shafee" userId="b0b528c0ad1b4221" providerId="LiveId" clId="{730D8027-6386-47D5-80BC-3677E4958445}" dt="2017-09-21T04:11:23.157" v="862" actId="20577"/>
          <ac:spMkLst>
            <pc:docMk/>
            <pc:sldMk cId="1085248817" sldId="421"/>
            <ac:spMk id="26" creationId="{5D01E6FD-5950-4A26-9A4B-2A5DD8176A0D}"/>
          </ac:spMkLst>
        </pc:spChg>
        <pc:spChg chg="add">
          <ac:chgData name="Thomas Shafee" userId="b0b528c0ad1b4221" providerId="LiveId" clId="{730D8027-6386-47D5-80BC-3677E4958445}" dt="2017-09-21T04:11:26.471" v="864" actId="20577"/>
          <ac:spMkLst>
            <pc:docMk/>
            <pc:sldMk cId="1085248817" sldId="421"/>
            <ac:spMk id="33" creationId="{B9285D25-0D9F-42D3-B3ED-5ABA48CEC103}"/>
          </ac:spMkLst>
        </pc:spChg>
        <pc:spChg chg="add">
          <ac:chgData name="Thomas Shafee" userId="b0b528c0ad1b4221" providerId="LiveId" clId="{730D8027-6386-47D5-80BC-3677E4958445}" dt="2017-09-21T04:11:26.471" v="864" actId="20577"/>
          <ac:spMkLst>
            <pc:docMk/>
            <pc:sldMk cId="1085248817" sldId="421"/>
            <ac:spMk id="34" creationId="{A7F3AC93-8BC8-4769-B4A6-D0D9945C7AB8}"/>
          </ac:spMkLst>
        </pc:spChg>
        <pc:grpChg chg="add del mod">
          <ac:chgData name="Thomas Shafee" userId="b0b528c0ad1b4221" providerId="LiveId" clId="{730D8027-6386-47D5-80BC-3677E4958445}" dt="2017-09-21T04:11:23.157" v="862" actId="20577"/>
          <ac:grpSpMkLst>
            <pc:docMk/>
            <pc:sldMk cId="1085248817" sldId="421"/>
            <ac:grpSpMk id="16" creationId="{49305805-F91E-4C7B-9A86-5AA71BED3042}"/>
          </ac:grpSpMkLst>
        </pc:grpChg>
        <pc:grpChg chg="add">
          <ac:chgData name="Thomas Shafee" userId="b0b528c0ad1b4221" providerId="LiveId" clId="{730D8027-6386-47D5-80BC-3677E4958445}" dt="2017-09-21T04:11:26.471" v="864" actId="20577"/>
          <ac:grpSpMkLst>
            <pc:docMk/>
            <pc:sldMk cId="1085248817" sldId="421"/>
            <ac:grpSpMk id="27" creationId="{F513A52F-88AF-494E-BB81-4699D91C5613}"/>
          </ac:grpSpMkLst>
        </pc:grpChg>
        <pc:picChg chg="del">
          <ac:chgData name="Thomas Shafee" userId="b0b528c0ad1b4221" providerId="LiveId" clId="{730D8027-6386-47D5-80BC-3677E4958445}" dt="2017-09-21T04:11:25.289" v="863" actId="478"/>
          <ac:picMkLst>
            <pc:docMk/>
            <pc:sldMk cId="1085248817" sldId="421"/>
            <ac:picMk id="8" creationId="{F772C96C-FBBC-495B-A891-07DEB4A31C80}"/>
          </ac:picMkLst>
        </pc:picChg>
        <pc:picChg chg="del">
          <ac:chgData name="Thomas Shafee" userId="b0b528c0ad1b4221" providerId="LiveId" clId="{730D8027-6386-47D5-80BC-3677E4958445}" dt="2017-09-21T04:11:25.289" v="863" actId="478"/>
          <ac:picMkLst>
            <pc:docMk/>
            <pc:sldMk cId="1085248817" sldId="421"/>
            <ac:picMk id="10" creationId="{D266494D-F35A-4DA9-9F2E-DD3AE3FFEBDB}"/>
          </ac:picMkLst>
        </pc:picChg>
        <pc:picChg chg="mod">
          <ac:chgData name="Thomas Shafee" userId="b0b528c0ad1b4221" providerId="LiveId" clId="{730D8027-6386-47D5-80BC-3677E4958445}" dt="2017-09-21T04:05:37.683" v="795" actId="14100"/>
          <ac:picMkLst>
            <pc:docMk/>
            <pc:sldMk cId="1085248817" sldId="421"/>
            <ac:picMk id="22" creationId="{B79CF9FF-60B7-4C0C-B720-4DD2B27F88B8}"/>
          </ac:picMkLst>
        </pc:picChg>
        <pc:picChg chg="add del mod">
          <ac:chgData name="Thomas Shafee" userId="b0b528c0ad1b4221" providerId="LiveId" clId="{730D8027-6386-47D5-80BC-3677E4958445}" dt="2017-09-21T04:11:23.157" v="862" actId="20577"/>
          <ac:picMkLst>
            <pc:docMk/>
            <pc:sldMk cId="1085248817" sldId="421"/>
            <ac:picMk id="24" creationId="{F78F2DF4-7E3B-40FA-A144-9D854E5B0741}"/>
          </ac:picMkLst>
        </pc:picChg>
        <pc:picChg chg="add">
          <ac:chgData name="Thomas Shafee" userId="b0b528c0ad1b4221" providerId="LiveId" clId="{730D8027-6386-47D5-80BC-3677E4958445}" dt="2017-09-21T04:11:26.471" v="864" actId="20577"/>
          <ac:picMkLst>
            <pc:docMk/>
            <pc:sldMk cId="1085248817" sldId="421"/>
            <ac:picMk id="32" creationId="{983B0A18-4046-4E18-873E-0F64CE03E95B}"/>
          </ac:picMkLst>
        </pc:picChg>
      </pc:sldChg>
      <pc:sldChg chg="addSp delSp modSp add delAnim modAnim">
        <pc:chgData name="Thomas Shafee" userId="b0b528c0ad1b4221" providerId="LiveId" clId="{730D8027-6386-47D5-80BC-3677E4958445}" dt="2017-09-21T05:26:52.271" v="1044" actId="6549"/>
        <pc:sldMkLst>
          <pc:docMk/>
          <pc:sldMk cId="2385438405" sldId="422"/>
        </pc:sldMkLst>
        <pc:spChg chg="mod">
          <ac:chgData name="Thomas Shafee" userId="b0b528c0ad1b4221" providerId="LiveId" clId="{730D8027-6386-47D5-80BC-3677E4958445}" dt="2017-09-21T04:10:45.224" v="845" actId="20577"/>
          <ac:spMkLst>
            <pc:docMk/>
            <pc:sldMk cId="2385438405" sldId="422"/>
            <ac:spMk id="2" creationId="{D4BDAF69-EF3A-4B09-A3C6-DDF06A796B3E}"/>
          </ac:spMkLst>
        </pc:spChg>
        <pc:spChg chg="mod">
          <ac:chgData name="Thomas Shafee" userId="b0b528c0ad1b4221" providerId="LiveId" clId="{730D8027-6386-47D5-80BC-3677E4958445}" dt="2017-09-21T04:15:31.139" v="956" actId="20577"/>
          <ac:spMkLst>
            <pc:docMk/>
            <pc:sldMk cId="2385438405" sldId="422"/>
            <ac:spMk id="4" creationId="{D33FB863-37E5-4BBB-8EB0-CB0EDAC3F972}"/>
          </ac:spMkLst>
        </pc:spChg>
        <pc:spChg chg="del mod">
          <ac:chgData name="Thomas Shafee" userId="b0b528c0ad1b4221" providerId="LiveId" clId="{730D8027-6386-47D5-80BC-3677E4958445}" dt="2017-09-21T04:07:50.629" v="819" actId="478"/>
          <ac:spMkLst>
            <pc:docMk/>
            <pc:sldMk cId="2385438405" sldId="422"/>
            <ac:spMk id="6" creationId="{3772F2F6-EF64-4753-884D-7A171810D8FC}"/>
          </ac:spMkLst>
        </pc:spChg>
        <pc:spChg chg="del">
          <ac:chgData name="Thomas Shafee" userId="b0b528c0ad1b4221" providerId="LiveId" clId="{730D8027-6386-47D5-80BC-3677E4958445}" dt="2017-09-21T04:11:44.884" v="868" actId="478"/>
          <ac:spMkLst>
            <pc:docMk/>
            <pc:sldMk cId="2385438405" sldId="422"/>
            <ac:spMk id="7" creationId="{E3922CF9-646C-4855-B659-152E130C15D5}"/>
          </ac:spMkLst>
        </pc:spChg>
        <pc:spChg chg="del">
          <ac:chgData name="Thomas Shafee" userId="b0b528c0ad1b4221" providerId="LiveId" clId="{730D8027-6386-47D5-80BC-3677E4958445}" dt="2017-09-21T04:11:44.884" v="868" actId="478"/>
          <ac:spMkLst>
            <pc:docMk/>
            <pc:sldMk cId="2385438405" sldId="422"/>
            <ac:spMk id="9" creationId="{80509AEC-1CA1-4C23-95E1-19AC2AD186C4}"/>
          </ac:spMkLst>
        </pc:spChg>
        <pc:spChg chg="del">
          <ac:chgData name="Thomas Shafee" userId="b0b528c0ad1b4221" providerId="LiveId" clId="{730D8027-6386-47D5-80BC-3677E4958445}" dt="2017-09-21T04:11:44.884" v="868" actId="478"/>
          <ac:spMkLst>
            <pc:docMk/>
            <pc:sldMk cId="2385438405" sldId="422"/>
            <ac:spMk id="11" creationId="{1878B479-6415-4F8B-A03B-53FAC34CD7AB}"/>
          </ac:spMkLst>
        </pc:spChg>
        <pc:spChg chg="del">
          <ac:chgData name="Thomas Shafee" userId="b0b528c0ad1b4221" providerId="LiveId" clId="{730D8027-6386-47D5-80BC-3677E4958445}" dt="2017-09-21T04:11:44.884" v="868" actId="478"/>
          <ac:spMkLst>
            <pc:docMk/>
            <pc:sldMk cId="2385438405" sldId="422"/>
            <ac:spMk id="12" creationId="{50F1E790-CD58-4769-86FD-E88E4910F6C1}"/>
          </ac:spMkLst>
        </pc:spChg>
        <pc:spChg chg="add del mod">
          <ac:chgData name="Thomas Shafee" userId="b0b528c0ad1b4221" providerId="LiveId" clId="{730D8027-6386-47D5-80BC-3677E4958445}" dt="2017-09-21T04:07:54.230" v="821" actId="478"/>
          <ac:spMkLst>
            <pc:docMk/>
            <pc:sldMk cId="2385438405" sldId="422"/>
            <ac:spMk id="16" creationId="{29731B1D-BE57-45F8-A524-E46DF8E399A5}"/>
          </ac:spMkLst>
        </pc:spChg>
        <pc:spChg chg="mod">
          <ac:chgData name="Thomas Shafee" userId="b0b528c0ad1b4221" providerId="LiveId" clId="{730D8027-6386-47D5-80BC-3677E4958445}" dt="2017-09-21T05:26:52.271" v="1044" actId="6549"/>
          <ac:spMkLst>
            <pc:docMk/>
            <pc:sldMk cId="2385438405" sldId="422"/>
            <ac:spMk id="17" creationId="{2953FF98-BBDC-4B71-915A-9378A580F237}"/>
          </ac:spMkLst>
        </pc:spChg>
        <pc:spChg chg="add del mod">
          <ac:chgData name="Thomas Shafee" userId="b0b528c0ad1b4221" providerId="LiveId" clId="{730D8027-6386-47D5-80BC-3677E4958445}" dt="2017-09-21T04:11:43.003" v="867" actId="6549"/>
          <ac:spMkLst>
            <pc:docMk/>
            <pc:sldMk cId="2385438405" sldId="422"/>
            <ac:spMk id="19" creationId="{3ECA43ED-A9D1-4F48-9339-24752C67480A}"/>
          </ac:spMkLst>
        </pc:spChg>
        <pc:spChg chg="add del mod">
          <ac:chgData name="Thomas Shafee" userId="b0b528c0ad1b4221" providerId="LiveId" clId="{730D8027-6386-47D5-80BC-3677E4958445}" dt="2017-09-21T04:11:43.003" v="867" actId="6549"/>
          <ac:spMkLst>
            <pc:docMk/>
            <pc:sldMk cId="2385438405" sldId="422"/>
            <ac:spMk id="21" creationId="{B6651A65-292B-4949-A2EE-431809A240BD}"/>
          </ac:spMkLst>
        </pc:spChg>
        <pc:spChg chg="add del mod">
          <ac:chgData name="Thomas Shafee" userId="b0b528c0ad1b4221" providerId="LiveId" clId="{730D8027-6386-47D5-80BC-3677E4958445}" dt="2017-09-21T04:11:43.003" v="867" actId="6549"/>
          <ac:spMkLst>
            <pc:docMk/>
            <pc:sldMk cId="2385438405" sldId="422"/>
            <ac:spMk id="27" creationId="{3D7F1EE1-AA2A-4E08-AB4D-0979F9F544A9}"/>
          </ac:spMkLst>
        </pc:spChg>
        <pc:spChg chg="add mod">
          <ac:chgData name="Thomas Shafee" userId="b0b528c0ad1b4221" providerId="LiveId" clId="{730D8027-6386-47D5-80BC-3677E4958445}" dt="2017-09-21T04:13:03.570" v="880" actId="1036"/>
          <ac:spMkLst>
            <pc:docMk/>
            <pc:sldMk cId="2385438405" sldId="422"/>
            <ac:spMk id="28" creationId="{9F01FD7A-B182-45A5-BA68-47A1B9C25936}"/>
          </ac:spMkLst>
        </pc:spChg>
        <pc:spChg chg="add mod">
          <ac:chgData name="Thomas Shafee" userId="b0b528c0ad1b4221" providerId="LiveId" clId="{730D8027-6386-47D5-80BC-3677E4958445}" dt="2017-09-21T04:12:38.964" v="873" actId="1035"/>
          <ac:spMkLst>
            <pc:docMk/>
            <pc:sldMk cId="2385438405" sldId="422"/>
            <ac:spMk id="30" creationId="{9141210A-46B5-4C3D-84DE-6C7289F64D04}"/>
          </ac:spMkLst>
        </pc:spChg>
        <pc:spChg chg="mod">
          <ac:chgData name="Thomas Shafee" userId="b0b528c0ad1b4221" providerId="LiveId" clId="{730D8027-6386-47D5-80BC-3677E4958445}" dt="2017-09-21T04:13:03.012" v="879" actId="1036"/>
          <ac:spMkLst>
            <pc:docMk/>
            <pc:sldMk cId="2385438405" sldId="422"/>
            <ac:spMk id="33" creationId="{68A0F951-B7D1-4944-97B4-9C219E7679D2}"/>
          </ac:spMkLst>
        </pc:spChg>
        <pc:spChg chg="mod">
          <ac:chgData name="Thomas Shafee" userId="b0b528c0ad1b4221" providerId="LiveId" clId="{730D8027-6386-47D5-80BC-3677E4958445}" dt="2017-09-21T04:12:42.631" v="875" actId="1035"/>
          <ac:spMkLst>
            <pc:docMk/>
            <pc:sldMk cId="2385438405" sldId="422"/>
            <ac:spMk id="34" creationId="{DF6CF6B3-B28B-4700-99E7-6D766E3C528C}"/>
          </ac:spMkLst>
        </pc:spChg>
        <pc:spChg chg="add mod">
          <ac:chgData name="Thomas Shafee" userId="b0b528c0ad1b4221" providerId="LiveId" clId="{730D8027-6386-47D5-80BC-3677E4958445}" dt="2017-09-21T04:12:43.319" v="876" actId="1035"/>
          <ac:spMkLst>
            <pc:docMk/>
            <pc:sldMk cId="2385438405" sldId="422"/>
            <ac:spMk id="35" creationId="{DE02FD61-B363-4BF2-9D5D-33CD00988D04}"/>
          </ac:spMkLst>
        </pc:spChg>
        <pc:grpChg chg="add del mod">
          <ac:chgData name="Thomas Shafee" userId="b0b528c0ad1b4221" providerId="LiveId" clId="{730D8027-6386-47D5-80BC-3677E4958445}" dt="2017-09-21T04:11:43.003" v="867" actId="6549"/>
          <ac:grpSpMkLst>
            <pc:docMk/>
            <pc:sldMk cId="2385438405" sldId="422"/>
            <ac:grpSpMk id="23" creationId="{BFCF08E2-975C-43BC-94A4-A6D62BF0081A}"/>
          </ac:grpSpMkLst>
        </pc:grpChg>
        <pc:grpChg chg="add">
          <ac:chgData name="Thomas Shafee" userId="b0b528c0ad1b4221" providerId="LiveId" clId="{730D8027-6386-47D5-80BC-3677E4958445}" dt="2017-09-21T04:11:45.192" v="869" actId="6549"/>
          <ac:grpSpMkLst>
            <pc:docMk/>
            <pc:sldMk cId="2385438405" sldId="422"/>
            <ac:grpSpMk id="31" creationId="{1561AD99-1F56-4A78-854E-A2613DD1BCD9}"/>
          </ac:grpSpMkLst>
        </pc:grpChg>
        <pc:picChg chg="del">
          <ac:chgData name="Thomas Shafee" userId="b0b528c0ad1b4221" providerId="LiveId" clId="{730D8027-6386-47D5-80BC-3677E4958445}" dt="2017-09-21T04:11:44.884" v="868" actId="478"/>
          <ac:picMkLst>
            <pc:docMk/>
            <pc:sldMk cId="2385438405" sldId="422"/>
            <ac:picMk id="8" creationId="{F772C96C-FBBC-495B-A891-07DEB4A31C80}"/>
          </ac:picMkLst>
        </pc:picChg>
        <pc:picChg chg="del">
          <ac:chgData name="Thomas Shafee" userId="b0b528c0ad1b4221" providerId="LiveId" clId="{730D8027-6386-47D5-80BC-3677E4958445}" dt="2017-09-21T04:11:44.884" v="868" actId="478"/>
          <ac:picMkLst>
            <pc:docMk/>
            <pc:sldMk cId="2385438405" sldId="422"/>
            <ac:picMk id="10" creationId="{D266494D-F35A-4DA9-9F2E-DD3AE3FFEBDB}"/>
          </ac:picMkLst>
        </pc:picChg>
        <pc:picChg chg="add mod modCrop">
          <ac:chgData name="Thomas Shafee" userId="b0b528c0ad1b4221" providerId="LiveId" clId="{730D8027-6386-47D5-80BC-3677E4958445}" dt="2017-09-21T05:19:51.010" v="998" actId="14100"/>
          <ac:picMkLst>
            <pc:docMk/>
            <pc:sldMk cId="2385438405" sldId="422"/>
            <ac:picMk id="13" creationId="{6172A003-CAD3-4CD6-801A-F4E7953BC92E}"/>
          </ac:picMkLst>
        </pc:picChg>
        <pc:picChg chg="add del mod">
          <ac:chgData name="Thomas Shafee" userId="b0b528c0ad1b4221" providerId="LiveId" clId="{730D8027-6386-47D5-80BC-3677E4958445}" dt="2017-09-21T04:11:43.003" v="867" actId="6549"/>
          <ac:picMkLst>
            <pc:docMk/>
            <pc:sldMk cId="2385438405" sldId="422"/>
            <ac:picMk id="20" creationId="{9F242A5A-402B-4F10-BADC-39BA8AEE5D04}"/>
          </ac:picMkLst>
        </pc:picChg>
        <pc:picChg chg="del">
          <ac:chgData name="Thomas Shafee" userId="b0b528c0ad1b4221" providerId="LiveId" clId="{730D8027-6386-47D5-80BC-3677E4958445}" dt="2017-09-21T04:06:03.470" v="801" actId="478"/>
          <ac:picMkLst>
            <pc:docMk/>
            <pc:sldMk cId="2385438405" sldId="422"/>
            <ac:picMk id="22" creationId="{B79CF9FF-60B7-4C0C-B720-4DD2B27F88B8}"/>
          </ac:picMkLst>
        </pc:picChg>
        <pc:picChg chg="add mod">
          <ac:chgData name="Thomas Shafee" userId="b0b528c0ad1b4221" providerId="LiveId" clId="{730D8027-6386-47D5-80BC-3677E4958445}" dt="2017-09-21T04:12:26.550" v="872" actId="1035"/>
          <ac:picMkLst>
            <pc:docMk/>
            <pc:sldMk cId="2385438405" sldId="422"/>
            <ac:picMk id="29" creationId="{13E0B45B-90E9-42B4-8D5A-4495559207F9}"/>
          </ac:picMkLst>
        </pc:picChg>
        <pc:picChg chg="mod">
          <ac:chgData name="Thomas Shafee" userId="b0b528c0ad1b4221" providerId="LiveId" clId="{730D8027-6386-47D5-80BC-3677E4958445}" dt="2017-09-21T04:12:25.256" v="871" actId="1035"/>
          <ac:picMkLst>
            <pc:docMk/>
            <pc:sldMk cId="2385438405" sldId="422"/>
            <ac:picMk id="32" creationId="{24055D9C-EF2F-4BBA-8E74-951D880A96CE}"/>
          </ac:picMkLst>
        </pc:picChg>
        <pc:picChg chg="add del mod modCrop">
          <ac:chgData name="Thomas Shafee" userId="b0b528c0ad1b4221" providerId="LiveId" clId="{730D8027-6386-47D5-80BC-3677E4958445}" dt="2017-09-21T05:19:44.401" v="995" actId="478"/>
          <ac:picMkLst>
            <pc:docMk/>
            <pc:sldMk cId="2385438405" sldId="422"/>
            <ac:picMk id="2050" creationId="{6D0FF588-D159-472E-A7FE-E806C627862D}"/>
          </ac:picMkLst>
        </pc:picChg>
        <pc:picChg chg="add mod modCrop">
          <ac:chgData name="Thomas Shafee" userId="b0b528c0ad1b4221" providerId="LiveId" clId="{730D8027-6386-47D5-80BC-3677E4958445}" dt="2017-09-21T05:20:03.114" v="1001" actId="1076"/>
          <ac:picMkLst>
            <pc:docMk/>
            <pc:sldMk cId="2385438405" sldId="422"/>
            <ac:picMk id="2052" creationId="{1D7C2789-F9AE-4ECE-AA80-EE80BA865779}"/>
          </ac:picMkLst>
        </pc:picChg>
      </pc:sldChg>
      <pc:sldChg chg="add del">
        <pc:chgData name="Thomas Shafee" userId="b0b528c0ad1b4221" providerId="LiveId" clId="{730D8027-6386-47D5-80BC-3677E4958445}" dt="2017-09-21T04:05:52.265" v="797" actId="6549"/>
        <pc:sldMkLst>
          <pc:docMk/>
          <pc:sldMk cId="3204686702" sldId="422"/>
        </pc:sldMkLst>
      </pc:sldChg>
      <pc:sldChg chg="addSp delSp modSp add delAnim modAnim">
        <pc:chgData name="Thomas Shafee" userId="b0b528c0ad1b4221" providerId="LiveId" clId="{730D8027-6386-47D5-80BC-3677E4958445}" dt="2017-09-25T02:26:30.358" v="1476" actId="1035"/>
        <pc:sldMkLst>
          <pc:docMk/>
          <pc:sldMk cId="552804581" sldId="423"/>
        </pc:sldMkLst>
        <pc:spChg chg="mod">
          <ac:chgData name="Thomas Shafee" userId="b0b528c0ad1b4221" providerId="LiveId" clId="{730D8027-6386-47D5-80BC-3677E4958445}" dt="2017-09-25T02:19:05.693" v="1284" actId="20577"/>
          <ac:spMkLst>
            <pc:docMk/>
            <pc:sldMk cId="552804581" sldId="423"/>
            <ac:spMk id="5" creationId="{00000000-0000-0000-0000-000000000000}"/>
          </ac:spMkLst>
        </pc:spChg>
        <pc:spChg chg="mod">
          <ac:chgData name="Thomas Shafee" userId="b0b528c0ad1b4221" providerId="LiveId" clId="{730D8027-6386-47D5-80BC-3677E4958445}" dt="2017-09-25T02:26:20.731" v="1463" actId="1035"/>
          <ac:spMkLst>
            <pc:docMk/>
            <pc:sldMk cId="552804581" sldId="423"/>
            <ac:spMk id="13" creationId="{00000000-0000-0000-0000-000000000000}"/>
          </ac:spMkLst>
        </pc:spChg>
        <pc:spChg chg="del mod">
          <ac:chgData name="Thomas Shafee" userId="b0b528c0ad1b4221" providerId="LiveId" clId="{730D8027-6386-47D5-80BC-3677E4958445}" dt="2017-09-22T07:47:48.732" v="1132" actId="478"/>
          <ac:spMkLst>
            <pc:docMk/>
            <pc:sldMk cId="552804581" sldId="423"/>
            <ac:spMk id="14" creationId="{00000000-0000-0000-0000-000000000000}"/>
          </ac:spMkLst>
        </pc:spChg>
        <pc:spChg chg="mod topLvl">
          <ac:chgData name="Thomas Shafee" userId="b0b528c0ad1b4221" providerId="LiveId" clId="{730D8027-6386-47D5-80BC-3677E4958445}" dt="2017-09-25T02:26:27.061" v="1468" actId="1035"/>
          <ac:spMkLst>
            <pc:docMk/>
            <pc:sldMk cId="552804581" sldId="423"/>
            <ac:spMk id="17" creationId="{00000000-0000-0000-0000-000000000000}"/>
          </ac:spMkLst>
        </pc:spChg>
        <pc:spChg chg="mod topLvl">
          <ac:chgData name="Thomas Shafee" userId="b0b528c0ad1b4221" providerId="LiveId" clId="{730D8027-6386-47D5-80BC-3677E4958445}" dt="2017-09-25T02:26:28.767" v="1472" actId="1035"/>
          <ac:spMkLst>
            <pc:docMk/>
            <pc:sldMk cId="552804581" sldId="423"/>
            <ac:spMk id="18" creationId="{00000000-0000-0000-0000-000000000000}"/>
          </ac:spMkLst>
        </pc:spChg>
        <pc:spChg chg="del mod topLvl">
          <ac:chgData name="Thomas Shafee" userId="b0b528c0ad1b4221" providerId="LiveId" clId="{730D8027-6386-47D5-80BC-3677E4958445}" dt="2017-09-22T07:44:57.545" v="1080" actId="478"/>
          <ac:spMkLst>
            <pc:docMk/>
            <pc:sldMk cId="552804581" sldId="423"/>
            <ac:spMk id="19" creationId="{00000000-0000-0000-0000-000000000000}"/>
          </ac:spMkLst>
        </pc:spChg>
        <pc:spChg chg="del mod topLvl">
          <ac:chgData name="Thomas Shafee" userId="b0b528c0ad1b4221" providerId="LiveId" clId="{730D8027-6386-47D5-80BC-3677E4958445}" dt="2017-09-22T07:47:43.085" v="1131" actId="478"/>
          <ac:spMkLst>
            <pc:docMk/>
            <pc:sldMk cId="552804581" sldId="423"/>
            <ac:spMk id="20" creationId="{00000000-0000-0000-0000-000000000000}"/>
          </ac:spMkLst>
        </pc:spChg>
        <pc:spChg chg="add del mod">
          <ac:chgData name="Thomas Shafee" userId="b0b528c0ad1b4221" providerId="LiveId" clId="{730D8027-6386-47D5-80BC-3677E4958445}" dt="2017-09-22T07:43:35.810" v="1051" actId="478"/>
          <ac:spMkLst>
            <pc:docMk/>
            <pc:sldMk cId="552804581" sldId="423"/>
            <ac:spMk id="22" creationId="{532F8A77-93A2-4B13-A93F-5976DFCF24D6}"/>
          </ac:spMkLst>
        </pc:spChg>
        <pc:spChg chg="add mod">
          <ac:chgData name="Thomas Shafee" userId="b0b528c0ad1b4221" providerId="LiveId" clId="{730D8027-6386-47D5-80BC-3677E4958445}" dt="2017-09-25T02:26:30.358" v="1476" actId="1035"/>
          <ac:spMkLst>
            <pc:docMk/>
            <pc:sldMk cId="552804581" sldId="423"/>
            <ac:spMk id="52" creationId="{48C9607C-8F94-492F-8E2A-99A7E3F5F2C1}"/>
          </ac:spMkLst>
        </pc:spChg>
        <pc:spChg chg="add mod topLvl">
          <ac:chgData name="Thomas Shafee" userId="b0b528c0ad1b4221" providerId="LiveId" clId="{730D8027-6386-47D5-80BC-3677E4958445}" dt="2017-09-25T02:26:18.332" v="1459" actId="1035"/>
          <ac:spMkLst>
            <pc:docMk/>
            <pc:sldMk cId="552804581" sldId="423"/>
            <ac:spMk id="65" creationId="{64B55B2F-6249-4DC2-8708-73EFFAA83CB3}"/>
          </ac:spMkLst>
        </pc:spChg>
        <pc:spChg chg="add mod topLvl">
          <ac:chgData name="Thomas Shafee" userId="b0b528c0ad1b4221" providerId="LiveId" clId="{730D8027-6386-47D5-80BC-3677E4958445}" dt="2017-09-25T02:26:13.769" v="1452" actId="1076"/>
          <ac:spMkLst>
            <pc:docMk/>
            <pc:sldMk cId="552804581" sldId="423"/>
            <ac:spMk id="66" creationId="{3AE752F2-9968-4560-974C-FB544F5B5B17}"/>
          </ac:spMkLst>
        </pc:spChg>
        <pc:spChg chg="add mod topLvl">
          <ac:chgData name="Thomas Shafee" userId="b0b528c0ad1b4221" providerId="LiveId" clId="{730D8027-6386-47D5-80BC-3677E4958445}" dt="2017-09-25T02:26:13.769" v="1452" actId="1076"/>
          <ac:spMkLst>
            <pc:docMk/>
            <pc:sldMk cId="552804581" sldId="423"/>
            <ac:spMk id="67" creationId="{B1CE3EFF-2BEC-4541-BE08-E63F08C017F0}"/>
          </ac:spMkLst>
        </pc:spChg>
        <pc:spChg chg="add del mod">
          <ac:chgData name="Thomas Shafee" userId="b0b528c0ad1b4221" providerId="LiveId" clId="{730D8027-6386-47D5-80BC-3677E4958445}" dt="2017-09-22T07:53:11.219" v="1235" actId="478"/>
          <ac:spMkLst>
            <pc:docMk/>
            <pc:sldMk cId="552804581" sldId="423"/>
            <ac:spMk id="73" creationId="{E281B83F-CD53-4171-908A-079779AE6269}"/>
          </ac:spMkLst>
        </pc:spChg>
        <pc:spChg chg="add del mod">
          <ac:chgData name="Thomas Shafee" userId="b0b528c0ad1b4221" providerId="LiveId" clId="{730D8027-6386-47D5-80BC-3677E4958445}" dt="2017-09-22T07:53:05.741" v="1233" actId="478"/>
          <ac:spMkLst>
            <pc:docMk/>
            <pc:sldMk cId="552804581" sldId="423"/>
            <ac:spMk id="74" creationId="{AE40FD08-70A1-4321-9FA2-7C7D91CADDDB}"/>
          </ac:spMkLst>
        </pc:spChg>
        <pc:spChg chg="add del mod">
          <ac:chgData name="Thomas Shafee" userId="b0b528c0ad1b4221" providerId="LiveId" clId="{730D8027-6386-47D5-80BC-3677E4958445}" dt="2017-09-22T07:53:06.529" v="1234" actId="478"/>
          <ac:spMkLst>
            <pc:docMk/>
            <pc:sldMk cId="552804581" sldId="423"/>
            <ac:spMk id="75" creationId="{D33BD526-1CA0-40D7-A06E-552D34D783DA}"/>
          </ac:spMkLst>
        </pc:spChg>
        <pc:spChg chg="add mod">
          <ac:chgData name="Thomas Shafee" userId="b0b528c0ad1b4221" providerId="LiveId" clId="{730D8027-6386-47D5-80BC-3677E4958445}" dt="2017-09-25T02:26:18.332" v="1459" actId="1035"/>
          <ac:spMkLst>
            <pc:docMk/>
            <pc:sldMk cId="552804581" sldId="423"/>
            <ac:spMk id="76" creationId="{12201A59-1190-424F-A8C1-FD9AFDEAD461}"/>
          </ac:spMkLst>
        </pc:spChg>
        <pc:spChg chg="add mod">
          <ac:chgData name="Thomas Shafee" userId="b0b528c0ad1b4221" providerId="LiveId" clId="{730D8027-6386-47D5-80BC-3677E4958445}" dt="2017-09-25T02:26:13.769" v="1452" actId="1076"/>
          <ac:spMkLst>
            <pc:docMk/>
            <pc:sldMk cId="552804581" sldId="423"/>
            <ac:spMk id="77" creationId="{A22A0531-C0E1-4663-96AE-D6C43CD45134}"/>
          </ac:spMkLst>
        </pc:spChg>
        <pc:spChg chg="add mod">
          <ac:chgData name="Thomas Shafee" userId="b0b528c0ad1b4221" providerId="LiveId" clId="{730D8027-6386-47D5-80BC-3677E4958445}" dt="2017-09-25T02:26:13.769" v="1452" actId="1076"/>
          <ac:spMkLst>
            <pc:docMk/>
            <pc:sldMk cId="552804581" sldId="423"/>
            <ac:spMk id="78" creationId="{FC6E4A3A-A44A-40E8-8199-1853567E2220}"/>
          </ac:spMkLst>
        </pc:spChg>
        <pc:spChg chg="add mod ord">
          <ac:chgData name="Thomas Shafee" userId="b0b528c0ad1b4221" providerId="LiveId" clId="{730D8027-6386-47D5-80BC-3677E4958445}" dt="2017-09-25T02:26:13.769" v="1452" actId="1076"/>
          <ac:spMkLst>
            <pc:docMk/>
            <pc:sldMk cId="552804581" sldId="423"/>
            <ac:spMk id="84" creationId="{2915CBAF-5AE5-42DB-AC66-CB00912E6C25}"/>
          </ac:spMkLst>
        </pc:spChg>
        <pc:spChg chg="add mod ord">
          <ac:chgData name="Thomas Shafee" userId="b0b528c0ad1b4221" providerId="LiveId" clId="{730D8027-6386-47D5-80BC-3677E4958445}" dt="2017-09-25T02:26:13.769" v="1452" actId="1076"/>
          <ac:spMkLst>
            <pc:docMk/>
            <pc:sldMk cId="552804581" sldId="423"/>
            <ac:spMk id="85" creationId="{E3DA8F77-9FE5-4111-AC22-1A7BF7152A68}"/>
          </ac:spMkLst>
        </pc:spChg>
        <pc:spChg chg="add del mod ord">
          <ac:chgData name="Thomas Shafee" userId="b0b528c0ad1b4221" providerId="LiveId" clId="{730D8027-6386-47D5-80BC-3677E4958445}" dt="2017-09-25T02:26:05.379" v="1451" actId="478"/>
          <ac:spMkLst>
            <pc:docMk/>
            <pc:sldMk cId="552804581" sldId="423"/>
            <ac:spMk id="116" creationId="{4774A547-3C01-40A6-AE62-3EDB7130DC87}"/>
          </ac:spMkLst>
        </pc:spChg>
        <pc:spChg chg="add del mod ord">
          <ac:chgData name="Thomas Shafee" userId="b0b528c0ad1b4221" providerId="LiveId" clId="{730D8027-6386-47D5-80BC-3677E4958445}" dt="2017-09-25T02:26:05.379" v="1451" actId="478"/>
          <ac:spMkLst>
            <pc:docMk/>
            <pc:sldMk cId="552804581" sldId="423"/>
            <ac:spMk id="117" creationId="{4FE30013-4AD2-420F-AABF-4B54FEE44285}"/>
          </ac:spMkLst>
        </pc:spChg>
        <pc:spChg chg="add del mod">
          <ac:chgData name="Thomas Shafee" userId="b0b528c0ad1b4221" providerId="LiveId" clId="{730D8027-6386-47D5-80BC-3677E4958445}" dt="2017-09-25T02:26:05.379" v="1451" actId="478"/>
          <ac:spMkLst>
            <pc:docMk/>
            <pc:sldMk cId="552804581" sldId="423"/>
            <ac:spMk id="118" creationId="{CA9F098E-092B-42BA-B18C-611B538A826F}"/>
          </ac:spMkLst>
        </pc:spChg>
        <pc:spChg chg="add mod">
          <ac:chgData name="Thomas Shafee" userId="b0b528c0ad1b4221" providerId="LiveId" clId="{730D8027-6386-47D5-80BC-3677E4958445}" dt="2017-09-25T02:25:59.354" v="1439" actId="1035"/>
          <ac:spMkLst>
            <pc:docMk/>
            <pc:sldMk cId="552804581" sldId="423"/>
            <ac:spMk id="129" creationId="{727E6044-534D-49A1-AF1B-F9DB05636BF9}"/>
          </ac:spMkLst>
        </pc:spChg>
        <pc:grpChg chg="del">
          <ac:chgData name="Thomas Shafee" userId="b0b528c0ad1b4221" providerId="LiveId" clId="{730D8027-6386-47D5-80BC-3677E4958445}" dt="2017-09-22T07:43:31.413" v="1049" actId="2696"/>
          <ac:grpSpMkLst>
            <pc:docMk/>
            <pc:sldMk cId="552804581" sldId="423"/>
            <ac:grpSpMk id="3" creationId="{00000000-0000-0000-0000-000000000000}"/>
          </ac:grpSpMkLst>
        </pc:grpChg>
        <pc:grpChg chg="del">
          <ac:chgData name="Thomas Shafee" userId="b0b528c0ad1b4221" providerId="LiveId" clId="{730D8027-6386-47D5-80BC-3677E4958445}" dt="2017-09-22T07:43:31.413" v="1049" actId="2696"/>
          <ac:grpSpMkLst>
            <pc:docMk/>
            <pc:sldMk cId="552804581" sldId="423"/>
            <ac:grpSpMk id="6" creationId="{00000000-0000-0000-0000-000000000000}"/>
          </ac:grpSpMkLst>
        </pc:grpChg>
        <pc:grpChg chg="add mod ord">
          <ac:chgData name="Thomas Shafee" userId="b0b528c0ad1b4221" providerId="LiveId" clId="{730D8027-6386-47D5-80BC-3677E4958445}" dt="2017-09-25T02:26:13.769" v="1452" actId="1076"/>
          <ac:grpSpMkLst>
            <pc:docMk/>
            <pc:sldMk cId="552804581" sldId="423"/>
            <ac:grpSpMk id="7" creationId="{1777B776-14E0-493A-91A3-8A08CE3221F9}"/>
          </ac:grpSpMkLst>
        </pc:grpChg>
        <pc:grpChg chg="add mod ord">
          <ac:chgData name="Thomas Shafee" userId="b0b528c0ad1b4221" providerId="LiveId" clId="{730D8027-6386-47D5-80BC-3677E4958445}" dt="2017-09-25T02:26:00.257" v="1444" actId="1035"/>
          <ac:grpSpMkLst>
            <pc:docMk/>
            <pc:sldMk cId="552804581" sldId="423"/>
            <ac:grpSpMk id="11" creationId="{2FD74258-4082-4F0F-A852-7BE5663B4993}"/>
          </ac:grpSpMkLst>
        </pc:grpChg>
        <pc:grpChg chg="add del mod">
          <ac:chgData name="Thomas Shafee" userId="b0b528c0ad1b4221" providerId="LiveId" clId="{730D8027-6386-47D5-80BC-3677E4958445}" dt="2017-09-22T07:44:12.413" v="1069" actId="2696"/>
          <ac:grpSpMkLst>
            <pc:docMk/>
            <pc:sldMk cId="552804581" sldId="423"/>
            <ac:grpSpMk id="32" creationId="{EB809C92-E6C3-4287-999C-9D68EF2FABC8}"/>
          </ac:grpSpMkLst>
        </pc:grpChg>
        <pc:grpChg chg="add del mod topLvl">
          <ac:chgData name="Thomas Shafee" userId="b0b528c0ad1b4221" providerId="LiveId" clId="{730D8027-6386-47D5-80BC-3677E4958445}" dt="2017-09-22T07:44:53.027" v="1079" actId="2696"/>
          <ac:grpSpMkLst>
            <pc:docMk/>
            <pc:sldMk cId="552804581" sldId="423"/>
            <ac:grpSpMk id="33" creationId="{4BCBD724-91EB-439F-8845-D2DAB1159F7A}"/>
          </ac:grpSpMkLst>
        </pc:grpChg>
        <pc:grpChg chg="add del mod">
          <ac:chgData name="Thomas Shafee" userId="b0b528c0ad1b4221" providerId="LiveId" clId="{730D8027-6386-47D5-80BC-3677E4958445}" dt="2017-09-22T07:44:49.456" v="1078" actId="2696"/>
          <ac:grpSpMkLst>
            <pc:docMk/>
            <pc:sldMk cId="552804581" sldId="423"/>
            <ac:grpSpMk id="34" creationId="{B49527D1-5A26-4AC3-B3F5-9CB6A84B370E}"/>
          </ac:grpSpMkLst>
        </pc:grpChg>
        <pc:grpChg chg="add del mod">
          <ac:chgData name="Thomas Shafee" userId="b0b528c0ad1b4221" providerId="LiveId" clId="{730D8027-6386-47D5-80BC-3677E4958445}" dt="2017-09-25T02:21:31.715" v="1320" actId="478"/>
          <ac:grpSpMkLst>
            <pc:docMk/>
            <pc:sldMk cId="552804581" sldId="423"/>
            <ac:grpSpMk id="58" creationId="{5DBC8E99-CE7D-4F63-914D-AAA9D1790C9D}"/>
          </ac:grpSpMkLst>
        </pc:grpChg>
        <pc:grpChg chg="add mod">
          <ac:chgData name="Thomas Shafee" userId="b0b528c0ad1b4221" providerId="LiveId" clId="{730D8027-6386-47D5-80BC-3677E4958445}" dt="2017-09-22T07:48:31.677" v="1177" actId="2696"/>
          <ac:grpSpMkLst>
            <pc:docMk/>
            <pc:sldMk cId="552804581" sldId="423"/>
            <ac:grpSpMk id="68" creationId="{1FE93EF0-DDBC-4299-96EE-0378CF207A4F}"/>
          </ac:grpSpMkLst>
        </pc:grpChg>
        <pc:grpChg chg="add del mod">
          <ac:chgData name="Thomas Shafee" userId="b0b528c0ad1b4221" providerId="LiveId" clId="{730D8027-6386-47D5-80BC-3677E4958445}" dt="2017-09-22T07:53:13.858" v="1236" actId="2696"/>
          <ac:grpSpMkLst>
            <pc:docMk/>
            <pc:sldMk cId="552804581" sldId="423"/>
            <ac:grpSpMk id="69" creationId="{9D7C5431-D93F-4C89-9954-BF3F69755737}"/>
          </ac:grpSpMkLst>
        </pc:grpChg>
        <pc:grpChg chg="add mod">
          <ac:chgData name="Thomas Shafee" userId="b0b528c0ad1b4221" providerId="LiveId" clId="{730D8027-6386-47D5-80BC-3677E4958445}" dt="2017-09-25T02:26:13.769" v="1452" actId="1076"/>
          <ac:grpSpMkLst>
            <pc:docMk/>
            <pc:sldMk cId="552804581" sldId="423"/>
            <ac:grpSpMk id="70" creationId="{B3FD0590-DF6D-4B74-B5A7-C05C3E978A9D}"/>
          </ac:grpSpMkLst>
        </pc:grpChg>
        <pc:grpChg chg="add mod">
          <ac:chgData name="Thomas Shafee" userId="b0b528c0ad1b4221" providerId="LiveId" clId="{730D8027-6386-47D5-80BC-3677E4958445}" dt="2017-09-25T02:26:13.769" v="1452" actId="1076"/>
          <ac:grpSpMkLst>
            <pc:docMk/>
            <pc:sldMk cId="552804581" sldId="423"/>
            <ac:grpSpMk id="71" creationId="{7D9BF663-F863-43B5-90C0-C0565AAD2C6C}"/>
          </ac:grpSpMkLst>
        </pc:grpChg>
        <pc:grpChg chg="add mod">
          <ac:chgData name="Thomas Shafee" userId="b0b528c0ad1b4221" providerId="LiveId" clId="{730D8027-6386-47D5-80BC-3677E4958445}" dt="2017-09-25T02:26:18.332" v="1459" actId="1035"/>
          <ac:grpSpMkLst>
            <pc:docMk/>
            <pc:sldMk cId="552804581" sldId="423"/>
            <ac:grpSpMk id="72" creationId="{3C469E73-C68A-498E-909D-A2120EEB156B}"/>
          </ac:grpSpMkLst>
        </pc:grpChg>
        <pc:grpChg chg="add del mod">
          <ac:chgData name="Thomas Shafee" userId="b0b528c0ad1b4221" providerId="LiveId" clId="{730D8027-6386-47D5-80BC-3677E4958445}" dt="2017-09-25T02:24:08.059" v="1383" actId="478"/>
          <ac:grpSpMkLst>
            <pc:docMk/>
            <pc:sldMk cId="552804581" sldId="423"/>
            <ac:grpSpMk id="105" creationId="{F7E4394B-3375-47E1-B87B-7DED832FE183}"/>
          </ac:grpSpMkLst>
        </pc:grpChg>
        <pc:graphicFrameChg chg="del mod topLvl">
          <ac:chgData name="Thomas Shafee" userId="b0b528c0ad1b4221" providerId="LiveId" clId="{730D8027-6386-47D5-80BC-3677E4958445}" dt="2017-09-22T07:43:34.113" v="1050" actId="2696"/>
          <ac:graphicFrameMkLst>
            <pc:docMk/>
            <pc:sldMk cId="552804581" sldId="423"/>
            <ac:graphicFrameMk id="10" creationId="{00000000-0000-0000-0000-000000000000}"/>
          </ac:graphicFrameMkLst>
        </pc:graphicFrameChg>
        <pc:graphicFrameChg chg="del mod topLvl">
          <ac:chgData name="Thomas Shafee" userId="b0b528c0ad1b4221" providerId="LiveId" clId="{730D8027-6386-47D5-80BC-3677E4958445}" dt="2017-09-22T07:43:34.113" v="1050" actId="2696"/>
          <ac:graphicFrameMkLst>
            <pc:docMk/>
            <pc:sldMk cId="552804581" sldId="423"/>
            <ac:graphicFrameMk id="11" creationId="{00000000-0000-0000-0000-000000000000}"/>
          </ac:graphicFrameMkLst>
        </pc:graphicFrameChg>
        <pc:graphicFrameChg chg="del">
          <ac:chgData name="Thomas Shafee" userId="b0b528c0ad1b4221" providerId="LiveId" clId="{730D8027-6386-47D5-80BC-3677E4958445}" dt="2017-09-22T07:43:34.113" v="1050" actId="2696"/>
          <ac:graphicFrameMkLst>
            <pc:docMk/>
            <pc:sldMk cId="552804581" sldId="423"/>
            <ac:graphicFrameMk id="12" creationId="{00000000-0000-0000-0000-000000000000}"/>
          </ac:graphicFrameMkLst>
        </pc:graphicFrame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6" creationId="{E7C7C11D-A745-4BCC-AE57-6E4B8EBCA0C7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8" creationId="{911A61B9-35A0-4524-9D0C-3970E249503C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0" creationId="{FE3E3141-ECD9-4245-9F9A-2BC8724FBCCD}"/>
          </ac:picMkLst>
        </pc:picChg>
        <pc:picChg chg="add mod topLvl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15" creationId="{21BBE836-812E-4511-9080-6482CA751042}"/>
          </ac:picMkLst>
        </pc:picChg>
        <pc:picChg chg="add del mod topLvl">
          <ac:chgData name="Thomas Shafee" userId="b0b528c0ad1b4221" providerId="LiveId" clId="{730D8027-6386-47D5-80BC-3677E4958445}" dt="2017-09-22T07:46:22.209" v="1102" actId="478"/>
          <ac:picMkLst>
            <pc:docMk/>
            <pc:sldMk cId="552804581" sldId="423"/>
            <ac:picMk id="21" creationId="{EC1F2945-942A-4720-AEAC-F834A9B34122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23" creationId="{6EF0B84A-1BCC-4332-B0BA-36EB9DFAD9C4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24" creationId="{CBCEA007-00B2-42E9-A477-F86CE493D5F8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25" creationId="{3548676C-AE00-4272-B1E8-C1D8009AEC29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26" creationId="{4931FF19-8D5F-40F8-9218-BF1EEF10409A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27" creationId="{F1135A94-2431-4B17-9480-56E452B8A7CB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28" creationId="{61BEC775-2705-4C5F-AAF3-CC449D2257AB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29" creationId="{670FB870-C279-4EC6-BB28-D89984010245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30" creationId="{4594F229-B7F2-4D08-9FD9-A60B21F445A8}"/>
          </ac:picMkLst>
        </pc:picChg>
        <pc:picChg chg="add mod topLvl">
          <ac:chgData name="Thomas Shafee" userId="b0b528c0ad1b4221" providerId="LiveId" clId="{730D8027-6386-47D5-80BC-3677E4958445}" dt="2017-09-22T07:49:13.860" v="1201" actId="2696"/>
          <ac:picMkLst>
            <pc:docMk/>
            <pc:sldMk cId="552804581" sldId="423"/>
            <ac:picMk id="31" creationId="{E398EE62-4964-4523-B848-DDEBA1DF8D25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35" creationId="{6E40FBD4-D1F8-488D-A2D3-7BFD083F39E5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36" creationId="{22AA980C-A058-46FD-A94F-7A81769BA87C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37" creationId="{23E55A5E-D3ED-4EC3-8FFA-72152AF24087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38" creationId="{A2DF2EEE-849C-4B40-8492-AA7B454664A0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39" creationId="{F992756F-F71B-4900-9718-5AEB9A8AEFE3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40" creationId="{3F75D32B-1BBD-4956-8053-D069D1B09D0A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41" creationId="{2B0EF9B6-3E96-4084-8FC5-FF2F2AB96D0A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42" creationId="{2478F25B-BB90-4EA5-8382-B426C694E98B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43" creationId="{8E6D93FE-3D40-41C1-AD38-7A09E889FAE7}"/>
          </ac:picMkLst>
        </pc:picChg>
        <pc:picChg chg="add del mod">
          <ac:chgData name="Thomas Shafee" userId="b0b528c0ad1b4221" providerId="LiveId" clId="{730D8027-6386-47D5-80BC-3677E4958445}" dt="2017-09-22T07:45:32.168" v="1085" actId="478"/>
          <ac:picMkLst>
            <pc:docMk/>
            <pc:sldMk cId="552804581" sldId="423"/>
            <ac:picMk id="44" creationId="{9E1409F1-2DBA-4E3D-A5DD-FF7E84F25068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45" creationId="{BF105071-BE99-4285-A47E-5C2248E5D511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46" creationId="{9D483DFC-A2F2-45AE-A802-0324140DD801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47" creationId="{CB905109-31A1-49CB-BAA3-B23D21FFA09D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48" creationId="{7BD2A5A6-A3A9-47C7-BFFC-6D3C0554EB68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49" creationId="{6533BBBF-73F4-44AD-A965-30BF460C1A93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50" creationId="{D457EECF-36E3-44F4-B933-61765EACA60D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51" creationId="{11928984-78C3-4E7B-9702-34E3B12757F4}"/>
          </ac:picMkLst>
        </pc:picChg>
        <pc:picChg chg="add del mod">
          <ac:chgData name="Thomas Shafee" userId="b0b528c0ad1b4221" providerId="LiveId" clId="{730D8027-6386-47D5-80BC-3677E4958445}" dt="2017-09-22T07:46:17.885" v="1101" actId="478"/>
          <ac:picMkLst>
            <pc:docMk/>
            <pc:sldMk cId="552804581" sldId="423"/>
            <ac:picMk id="52" creationId="{04984538-C585-4CE6-95AD-EE4F89EC51FB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53" creationId="{5087874A-E0AF-41D1-945E-CC6AAF67EBBF}"/>
          </ac:picMkLst>
        </pc:picChg>
        <pc:picChg chg="add mod">
          <ac:chgData name="Thomas Shafee" userId="b0b528c0ad1b4221" providerId="LiveId" clId="{730D8027-6386-47D5-80BC-3677E4958445}" dt="2017-09-22T07:49:11.272" v="1200" actId="2696"/>
          <ac:picMkLst>
            <pc:docMk/>
            <pc:sldMk cId="552804581" sldId="423"/>
            <ac:picMk id="54" creationId="{55765899-E059-497B-9179-B40E3E7FCF73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55" creationId="{B45A76B2-3203-407E-98A6-B740F8CD02B5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56" creationId="{199B93BE-C1B0-4A9F-A780-184BF5713261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57" creationId="{C8D9B1C1-12AC-452B-B8C0-CAFAAA2C0348}"/>
          </ac:picMkLst>
        </pc:picChg>
        <pc:picChg chg="add del mod">
          <ac:chgData name="Thomas Shafee" userId="b0b528c0ad1b4221" providerId="LiveId" clId="{730D8027-6386-47D5-80BC-3677E4958445}" dt="2017-09-22T07:47:07.177" v="1122" actId="478"/>
          <ac:picMkLst>
            <pc:docMk/>
            <pc:sldMk cId="552804581" sldId="423"/>
            <ac:picMk id="58" creationId="{6ECE0DE4-4382-43B6-9910-93BB6FE8B2AF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59" creationId="{E67F2294-CB6B-42ED-8D82-153F4596E657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60" creationId="{D375ECEE-BB5B-4FFC-B9BA-3CEF5F5CCC4C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61" creationId="{22A0F35C-A2A0-4A14-8863-695C4A91E011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62" creationId="{54F04314-6379-40EB-9D25-A06DAB3CB4AD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63" creationId="{E28EAA89-F16C-4A66-AB95-BCA15D0C5413}"/>
          </ac:picMkLst>
        </pc:picChg>
        <pc:picChg chg="add mod">
          <ac:chgData name="Thomas Shafee" userId="b0b528c0ad1b4221" providerId="LiveId" clId="{730D8027-6386-47D5-80BC-3677E4958445}" dt="2017-09-22T07:49:08.835" v="1199" actId="2696"/>
          <ac:picMkLst>
            <pc:docMk/>
            <pc:sldMk cId="552804581" sldId="423"/>
            <ac:picMk id="64" creationId="{6623230A-3C7A-4152-9E5B-7F25035A9341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86" creationId="{5B09C78A-62B8-4673-95E8-7264E9EDF720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87" creationId="{53A7A264-BF65-426F-A372-2655F17506C1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88" creationId="{D06CA09E-1E5D-42DE-A897-6A81651617C5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89" creationId="{90357BFB-591C-4397-BE5C-F062D9A4C2E8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90" creationId="{22B7675D-50B4-4952-93D5-0EC30DC27F3C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91" creationId="{D1202DB0-D180-48B8-83BE-4BE6CB194EF0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92" creationId="{19EA3C02-B786-4259-8DBA-ABDC9D487EB3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93" creationId="{67190735-FFA3-40A1-ABE4-52E4C563AD73}"/>
          </ac:picMkLst>
        </pc:picChg>
        <pc:picChg chg="add del mod">
          <ac:chgData name="Thomas Shafee" userId="b0b528c0ad1b4221" providerId="LiveId" clId="{730D8027-6386-47D5-80BC-3677E4958445}" dt="2017-09-25T02:21:24.365" v="1318" actId="1035"/>
          <ac:picMkLst>
            <pc:docMk/>
            <pc:sldMk cId="552804581" sldId="423"/>
            <ac:picMk id="94" creationId="{AC140E71-4135-4347-96B5-710250E32085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95" creationId="{1E880056-7379-4EE6-9093-1685C96119FD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96" creationId="{584DFBFB-3650-4FFE-B4E8-BD2529E0A8D3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97" creationId="{69AEA080-E6A9-43C3-8DEC-7F4E7F28F6D4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98" creationId="{124370E5-76CE-415C-8762-91BF05818870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99" creationId="{D3614A62-9EA0-4AFC-8C15-9E22613094C8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100" creationId="{C530C072-4E23-4D49-9ACD-1FD49BC47BE6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101" creationId="{067FB635-46D8-43AD-8944-EEC8532B2B37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102" creationId="{B5C5699D-BA7A-43BB-90B0-6CDB5758309A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103" creationId="{3C7F3D42-6AA2-4B61-8732-40625226C90B}"/>
          </ac:picMkLst>
        </pc:picChg>
        <pc:picChg chg="add mod">
          <ac:chgData name="Thomas Shafee" userId="b0b528c0ad1b4221" providerId="LiveId" clId="{730D8027-6386-47D5-80BC-3677E4958445}" dt="2017-09-25T02:21:33.707" v="1322" actId="1035"/>
          <ac:picMkLst>
            <pc:docMk/>
            <pc:sldMk cId="552804581" sldId="423"/>
            <ac:picMk id="104" creationId="{C9F6A82F-D74E-408B-A4EA-3B78E2B2AFF5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19" creationId="{53D8034A-720C-42AD-9931-5A48F2D6C023}"/>
          </ac:picMkLst>
        </pc:picChg>
        <pc:picChg chg="add mod">
          <ac:chgData name="Thomas Shafee" userId="b0b528c0ad1b4221" providerId="LiveId" clId="{730D8027-6386-47D5-80BC-3677E4958445}" dt="2017-09-25T02:24:19.114" v="1391" actId="1035"/>
          <ac:picMkLst>
            <pc:docMk/>
            <pc:sldMk cId="552804581" sldId="423"/>
            <ac:picMk id="120" creationId="{7B534414-BAB2-40ED-9BB7-1352CF909A82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21" creationId="{71E25E65-61BF-41A2-A9E5-7AE054EFE1A1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22" creationId="{EEDF0317-78D3-4C57-918D-07279DD0087F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23" creationId="{034E2E05-886A-472C-9F38-4E7E7A3C55EA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24" creationId="{A33BA87A-2F14-49C9-8C79-A0A79C79B922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25" creationId="{CEA665C2-1FA5-4026-A38A-B1685DBE0214}"/>
          </ac:picMkLst>
        </pc:picChg>
        <pc:picChg chg="add del mod">
          <ac:chgData name="Thomas Shafee" userId="b0b528c0ad1b4221" providerId="LiveId" clId="{730D8027-6386-47D5-80BC-3677E4958445}" dt="2017-09-25T02:26:05.379" v="1451" actId="478"/>
          <ac:picMkLst>
            <pc:docMk/>
            <pc:sldMk cId="552804581" sldId="423"/>
            <ac:picMk id="126" creationId="{48616C88-39FA-433D-A87E-63EAF68213B4}"/>
          </ac:picMkLst>
        </pc:picChg>
        <pc:picChg chg="add mod">
          <ac:chgData name="Thomas Shafee" userId="b0b528c0ad1b4221" providerId="LiveId" clId="{730D8027-6386-47D5-80BC-3677E4958445}" dt="2017-09-25T02:26:01.285" v="1450" actId="1035"/>
          <ac:picMkLst>
            <pc:docMk/>
            <pc:sldMk cId="552804581" sldId="423"/>
            <ac:picMk id="127" creationId="{E30E97A3-8177-4DDD-8B82-6F0748891E34}"/>
          </ac:picMkLst>
        </pc:picChg>
        <pc:picChg chg="add mod">
          <ac:chgData name="Thomas Shafee" userId="b0b528c0ad1b4221" providerId="LiveId" clId="{730D8027-6386-47D5-80BC-3677E4958445}" dt="2017-09-25T02:26:01.052" v="1449" actId="1035"/>
          <ac:picMkLst>
            <pc:docMk/>
            <pc:sldMk cId="552804581" sldId="423"/>
            <ac:picMk id="128" creationId="{C81662F5-7FCF-4499-9A96-27844E54A2F2}"/>
          </ac:picMkLst>
        </pc:picChg>
      </pc:sldChg>
      <pc:sldChg chg="add del">
        <pc:chgData name="Thomas Shafee" userId="b0b528c0ad1b4221" providerId="LiveId" clId="{730D8027-6386-47D5-80BC-3677E4958445}" dt="2017-09-22T07:41:49.132" v="1046" actId="2696"/>
        <pc:sldMkLst>
          <pc:docMk/>
          <pc:sldMk cId="3390279719" sldId="423"/>
        </pc:sldMkLst>
      </pc:sldChg>
      <pc:sldChg chg="addSp modSp add ord modAnim">
        <pc:chgData name="Thomas Shafee" userId="b0b528c0ad1b4221" providerId="LiveId" clId="{730D8027-6386-47D5-80BC-3677E4958445}" dt="2017-10-09T03:57:15.898" v="1701"/>
        <pc:sldMkLst>
          <pc:docMk/>
          <pc:sldMk cId="2750696931" sldId="426"/>
        </pc:sldMkLst>
        <pc:spChg chg="add mod">
          <ac:chgData name="Thomas Shafee" userId="b0b528c0ad1b4221" providerId="LiveId" clId="{730D8027-6386-47D5-80BC-3677E4958445}" dt="2017-10-09T03:57:08.976" v="1698" actId="1076"/>
          <ac:spMkLst>
            <pc:docMk/>
            <pc:sldMk cId="2750696931" sldId="426"/>
            <ac:spMk id="3" creationId="{52891F2D-81D1-4884-B1FF-93B7D9ACE4D5}"/>
          </ac:spMkLst>
        </pc:spChg>
        <pc:grpChg chg="mod">
          <ac:chgData name="Thomas Shafee" userId="b0b528c0ad1b4221" providerId="LiveId" clId="{730D8027-6386-47D5-80BC-3677E4958445}" dt="2017-10-09T03:55:20.889" v="1601"/>
          <ac:grpSpMkLst>
            <pc:docMk/>
            <pc:sldMk cId="2750696931" sldId="426"/>
            <ac:grpSpMk id="5" creationId="{656A4420-9AD4-4759-AF53-060A4A905BB7}"/>
          </ac:grpSpMkLst>
        </pc:grpChg>
      </pc:sldChg>
      <pc:sldChg chg="addSp delSp modSp add del modAnim">
        <pc:chgData name="Thomas Shafee" userId="b0b528c0ad1b4221" providerId="LiveId" clId="{730D8027-6386-47D5-80BC-3677E4958445}" dt="2017-10-09T03:54:58.807" v="1598" actId="2696"/>
        <pc:sldMkLst>
          <pc:docMk/>
          <pc:sldMk cId="3502053282" sldId="426"/>
        </pc:sldMkLst>
        <pc:grpChg chg="mod">
          <ac:chgData name="Thomas Shafee" userId="b0b528c0ad1b4221" providerId="LiveId" clId="{730D8027-6386-47D5-80BC-3677E4958445}" dt="2017-10-09T03:52:02.723" v="1567" actId="1076"/>
          <ac:grpSpMkLst>
            <pc:docMk/>
            <pc:sldMk cId="3502053282" sldId="426"/>
            <ac:grpSpMk id="5" creationId="{656A4420-9AD4-4759-AF53-060A4A905BB7}"/>
          </ac:grpSpMkLst>
        </pc:grpChg>
        <pc:picChg chg="add del">
          <ac:chgData name="Thomas Shafee" userId="b0b528c0ad1b4221" providerId="LiveId" clId="{730D8027-6386-47D5-80BC-3677E4958445}" dt="2017-10-09T03:51:54.677" v="1565"/>
          <ac:picMkLst>
            <pc:docMk/>
            <pc:sldMk cId="3502053282" sldId="426"/>
            <ac:picMk id="15" creationId="{FB4E75C4-9954-43D5-9778-7648872B84A7}"/>
          </ac:picMkLst>
        </pc:picChg>
      </pc:sldChg>
      <pc:sldChg chg="add del ord">
        <pc:chgData name="Thomas Shafee" userId="b0b528c0ad1b4221" providerId="LiveId" clId="{730D8027-6386-47D5-80BC-3677E4958445}" dt="2017-10-09T03:50:30.574" v="1556" actId="2696"/>
        <pc:sldMkLst>
          <pc:docMk/>
          <pc:sldMk cId="3573185731" sldId="426"/>
        </pc:sldMkLst>
      </pc:sldChg>
    </pc:docChg>
  </pc:docChgLst>
  <pc:docChgLst>
    <pc:chgData name="Thomas Shafee" userId="b0b528c0ad1b4221" providerId="LiveId" clId="{4AB5CEC3-3368-4CFA-8645-A0D8D52A5E49}"/>
    <pc:docChg chg="undo modSld">
      <pc:chgData name="Thomas Shafee" userId="b0b528c0ad1b4221" providerId="LiveId" clId="{4AB5CEC3-3368-4CFA-8645-A0D8D52A5E49}" dt="2017-08-27T07:43:17.805" v="35" actId="6549"/>
      <pc:docMkLst>
        <pc:docMk/>
      </pc:docMkLst>
      <pc:sldChg chg="modSp">
        <pc:chgData name="Thomas Shafee" userId="b0b528c0ad1b4221" providerId="LiveId" clId="{4AB5CEC3-3368-4CFA-8645-A0D8D52A5E49}" dt="2017-08-27T07:43:17.805" v="35" actId="6549"/>
        <pc:sldMkLst>
          <pc:docMk/>
          <pc:sldMk cId="1428012670" sldId="403"/>
        </pc:sldMkLst>
        <pc:graphicFrameChg chg="mod modGraphic">
          <ac:chgData name="Thomas Shafee" userId="b0b528c0ad1b4221" providerId="LiveId" clId="{4AB5CEC3-3368-4CFA-8645-A0D8D52A5E49}" dt="2017-08-27T07:43:17.805" v="35" actId="6549"/>
          <ac:graphicFrameMkLst>
            <pc:docMk/>
            <pc:sldMk cId="1428012670" sldId="403"/>
            <ac:graphicFrameMk id="9" creationId="{00000000-0000-0000-0000-000000000000}"/>
          </ac:graphicFrameMkLst>
        </pc:graphicFrameChg>
      </pc:sldChg>
      <pc:sldChg chg="addSp delSp modSp">
        <pc:chgData name="Thomas Shafee" userId="b0b528c0ad1b4221" providerId="LiveId" clId="{4AB5CEC3-3368-4CFA-8645-A0D8D52A5E49}" dt="2017-08-24T00:08:16.072" v="24" actId="1076"/>
        <pc:sldMkLst>
          <pc:docMk/>
          <pc:sldMk cId="2683803838" sldId="408"/>
        </pc:sldMkLst>
        <pc:grpChg chg="add del mod">
          <ac:chgData name="Thomas Shafee" userId="b0b528c0ad1b4221" providerId="LiveId" clId="{4AB5CEC3-3368-4CFA-8645-A0D8D52A5E49}" dt="2017-08-24T00:07:49.380" v="15" actId="1076"/>
          <ac:grpSpMkLst>
            <pc:docMk/>
            <pc:sldMk cId="2683803838" sldId="408"/>
            <ac:grpSpMk id="3" creationId="{1DBF54F1-4650-401D-9D30-678E339A893D}"/>
          </ac:grpSpMkLst>
        </pc:grpChg>
        <pc:grpChg chg="mod">
          <ac:chgData name="Thomas Shafee" userId="b0b528c0ad1b4221" providerId="LiveId" clId="{4AB5CEC3-3368-4CFA-8645-A0D8D52A5E49}" dt="2017-08-24T00:08:16.072" v="24" actId="1076"/>
          <ac:grpSpMkLst>
            <pc:docMk/>
            <pc:sldMk cId="2683803838" sldId="408"/>
            <ac:grpSpMk id="8" creationId="{11FC8F8E-D611-4FB8-B2EA-B1FC7334DF4F}"/>
          </ac:grpSpMkLst>
        </pc:grpChg>
        <pc:grpChg chg="add del mod">
          <ac:chgData name="Thomas Shafee" userId="b0b528c0ad1b4221" providerId="LiveId" clId="{4AB5CEC3-3368-4CFA-8645-A0D8D52A5E49}" dt="2017-08-24T00:07:45.753" v="12" actId="1076"/>
          <ac:grpSpMkLst>
            <pc:docMk/>
            <pc:sldMk cId="2683803838" sldId="408"/>
            <ac:grpSpMk id="61" creationId="{D4A49D59-14B3-4253-BDBF-0A0A1CE9488A}"/>
          </ac:grpSpMkLst>
        </pc:grpChg>
        <pc:graphicFrameChg chg="modGraphic">
          <ac:chgData name="Thomas Shafee" userId="b0b528c0ad1b4221" providerId="LiveId" clId="{4AB5CEC3-3368-4CFA-8645-A0D8D52A5E49}" dt="2017-08-24T00:07:14.714" v="3" actId="20577"/>
          <ac:graphicFrameMkLst>
            <pc:docMk/>
            <pc:sldMk cId="2683803838" sldId="408"/>
            <ac:graphicFrameMk id="66" creationId="{B9AAC9B2-B34B-4ABB-8EB8-DFCF578BA592}"/>
          </ac:graphicFrameMkLst>
        </pc:graphicFrameChg>
        <pc:picChg chg="add del">
          <ac:chgData name="Thomas Shafee" userId="b0b528c0ad1b4221" providerId="LiveId" clId="{4AB5CEC3-3368-4CFA-8645-A0D8D52A5E49}" dt="2017-08-24T00:07:29.509" v="6" actId="1076"/>
          <ac:picMkLst>
            <pc:docMk/>
            <pc:sldMk cId="2683803838" sldId="408"/>
            <ac:picMk id="7" creationId="{259087A7-D373-478B-B8E0-F1EFC7DB2F88}"/>
          </ac:picMkLst>
        </pc:picChg>
        <pc:picChg chg="add del">
          <ac:chgData name="Thomas Shafee" userId="b0b528c0ad1b4221" providerId="LiveId" clId="{4AB5CEC3-3368-4CFA-8645-A0D8D52A5E49}" dt="2017-08-24T00:07:34.821" v="8" actId="1076"/>
          <ac:picMkLst>
            <pc:docMk/>
            <pc:sldMk cId="2683803838" sldId="408"/>
            <ac:picMk id="9" creationId="{199090B4-26E6-4B67-919D-5002B7D6A38F}"/>
          </ac:picMkLst>
        </pc:picChg>
        <pc:picChg chg="add del">
          <ac:chgData name="Thomas Shafee" userId="b0b528c0ad1b4221" providerId="LiveId" clId="{4AB5CEC3-3368-4CFA-8645-A0D8D52A5E49}" dt="2017-08-24T00:07:47.136" v="14" actId="1076"/>
          <ac:picMkLst>
            <pc:docMk/>
            <pc:sldMk cId="2683803838" sldId="408"/>
            <ac:picMk id="10" creationId="{30B64CB4-977F-48EA-AED6-510B9D323F32}"/>
          </ac:picMkLst>
        </pc:picChg>
        <pc:picChg chg="add mod">
          <ac:chgData name="Thomas Shafee" userId="b0b528c0ad1b4221" providerId="LiveId" clId="{4AB5CEC3-3368-4CFA-8645-A0D8D52A5E49}" dt="2017-08-24T00:08:11.224" v="23" actId="1076"/>
          <ac:picMkLst>
            <pc:docMk/>
            <pc:sldMk cId="2683803838" sldId="408"/>
            <ac:picMk id="11" creationId="{BCBD0C28-FC20-4A33-8697-81C744AC88E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0b528c0ad1b4221/4-Pictures/Wiki/Wiki%20misc/user%20number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Paper%20plans\3e-Wikipedia%20and%20global%20health%20(JECH)\Med%20article%20qualit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Paper%20plans\3e-Wikipedia%20and%20global%20health%20(JECH)\Med%20article%20quali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\Dropbox\Paper%20plans\3e-Wikipedia%20and%20global%20health%20(JECH)\Med%20article%20qualit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D-419E-BD77-79C2D78B9C47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D-419E-BD77-79C2D78B9C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0-4C47-9C02-435FE1D42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Sheet2!$A$4:$A$188</c:f>
              <c:strCache>
                <c:ptCount val="185"/>
                <c:pt idx="0">
                  <c:v>2001</c:v>
                </c:pt>
                <c:pt idx="1">
                  <c:v>Feb 2001</c:v>
                </c:pt>
                <c:pt idx="2">
                  <c:v>Mar 2001</c:v>
                </c:pt>
                <c:pt idx="3">
                  <c:v>Apr 2001</c:v>
                </c:pt>
                <c:pt idx="4">
                  <c:v>May 2001</c:v>
                </c:pt>
                <c:pt idx="5">
                  <c:v>Jun 2001</c:v>
                </c:pt>
                <c:pt idx="6">
                  <c:v>Jul 2001</c:v>
                </c:pt>
                <c:pt idx="7">
                  <c:v>Aug 2001</c:v>
                </c:pt>
                <c:pt idx="8">
                  <c:v>Sep 2001</c:v>
                </c:pt>
                <c:pt idx="9">
                  <c:v>Oct 2001</c:v>
                </c:pt>
                <c:pt idx="10">
                  <c:v>Nov 2001</c:v>
                </c:pt>
                <c:pt idx="11">
                  <c:v>Dec 2001</c:v>
                </c:pt>
                <c:pt idx="12">
                  <c:v>2002</c:v>
                </c:pt>
                <c:pt idx="13">
                  <c:v>Feb 2002</c:v>
                </c:pt>
                <c:pt idx="14">
                  <c:v>Mar 2002</c:v>
                </c:pt>
                <c:pt idx="15">
                  <c:v>Apr 2002</c:v>
                </c:pt>
                <c:pt idx="16">
                  <c:v>May 2002</c:v>
                </c:pt>
                <c:pt idx="17">
                  <c:v>Jun 2002</c:v>
                </c:pt>
                <c:pt idx="18">
                  <c:v>Jul 2002</c:v>
                </c:pt>
                <c:pt idx="19">
                  <c:v>Aug 2002</c:v>
                </c:pt>
                <c:pt idx="20">
                  <c:v>Sep 2002</c:v>
                </c:pt>
                <c:pt idx="21">
                  <c:v>Oct 2002</c:v>
                </c:pt>
                <c:pt idx="22">
                  <c:v>Nov 2002</c:v>
                </c:pt>
                <c:pt idx="23">
                  <c:v>Dec 2002</c:v>
                </c:pt>
                <c:pt idx="24">
                  <c:v>2003</c:v>
                </c:pt>
                <c:pt idx="25">
                  <c:v>Feb 2003</c:v>
                </c:pt>
                <c:pt idx="26">
                  <c:v>Mar 2003</c:v>
                </c:pt>
                <c:pt idx="27">
                  <c:v>Apr 2003</c:v>
                </c:pt>
                <c:pt idx="28">
                  <c:v>May 2003</c:v>
                </c:pt>
                <c:pt idx="29">
                  <c:v>Jun 2003</c:v>
                </c:pt>
                <c:pt idx="30">
                  <c:v>Jul 2003</c:v>
                </c:pt>
                <c:pt idx="31">
                  <c:v>Aug 2003</c:v>
                </c:pt>
                <c:pt idx="32">
                  <c:v>Sep 2003</c:v>
                </c:pt>
                <c:pt idx="33">
                  <c:v>Oct 2003</c:v>
                </c:pt>
                <c:pt idx="34">
                  <c:v>Nov 2003</c:v>
                </c:pt>
                <c:pt idx="35">
                  <c:v>Dec 2003</c:v>
                </c:pt>
                <c:pt idx="36">
                  <c:v>2004</c:v>
                </c:pt>
                <c:pt idx="37">
                  <c:v>Feb 2004</c:v>
                </c:pt>
                <c:pt idx="38">
                  <c:v>Mar 2004</c:v>
                </c:pt>
                <c:pt idx="39">
                  <c:v>Apr 2004</c:v>
                </c:pt>
                <c:pt idx="40">
                  <c:v>May 2004</c:v>
                </c:pt>
                <c:pt idx="41">
                  <c:v>Jun 2004</c:v>
                </c:pt>
                <c:pt idx="42">
                  <c:v>Jul 2004</c:v>
                </c:pt>
                <c:pt idx="43">
                  <c:v>Aug 2004</c:v>
                </c:pt>
                <c:pt idx="44">
                  <c:v>Sep 2004</c:v>
                </c:pt>
                <c:pt idx="45">
                  <c:v>Oct 2004</c:v>
                </c:pt>
                <c:pt idx="46">
                  <c:v>Nov 2004</c:v>
                </c:pt>
                <c:pt idx="47">
                  <c:v>Dec 2004</c:v>
                </c:pt>
                <c:pt idx="48">
                  <c:v>2005</c:v>
                </c:pt>
                <c:pt idx="49">
                  <c:v>Feb 2005</c:v>
                </c:pt>
                <c:pt idx="50">
                  <c:v>Mar 2005</c:v>
                </c:pt>
                <c:pt idx="51">
                  <c:v>Apr 2005</c:v>
                </c:pt>
                <c:pt idx="52">
                  <c:v>May 2005</c:v>
                </c:pt>
                <c:pt idx="53">
                  <c:v>Jun 2005</c:v>
                </c:pt>
                <c:pt idx="54">
                  <c:v>Jul 2005</c:v>
                </c:pt>
                <c:pt idx="55">
                  <c:v>Aug 2005</c:v>
                </c:pt>
                <c:pt idx="56">
                  <c:v>Sep 2005</c:v>
                </c:pt>
                <c:pt idx="57">
                  <c:v>Oct 2005</c:v>
                </c:pt>
                <c:pt idx="58">
                  <c:v>Nov 2005</c:v>
                </c:pt>
                <c:pt idx="59">
                  <c:v>Dec 2005</c:v>
                </c:pt>
                <c:pt idx="60">
                  <c:v>2006</c:v>
                </c:pt>
                <c:pt idx="61">
                  <c:v>Feb 2006</c:v>
                </c:pt>
                <c:pt idx="62">
                  <c:v>Mar 2006</c:v>
                </c:pt>
                <c:pt idx="63">
                  <c:v>Apr 2006</c:v>
                </c:pt>
                <c:pt idx="64">
                  <c:v>May 2006</c:v>
                </c:pt>
                <c:pt idx="65">
                  <c:v>Jun 2006</c:v>
                </c:pt>
                <c:pt idx="66">
                  <c:v>Jul 2006</c:v>
                </c:pt>
                <c:pt idx="67">
                  <c:v>Aug 2006</c:v>
                </c:pt>
                <c:pt idx="68">
                  <c:v>Sep 2006</c:v>
                </c:pt>
                <c:pt idx="69">
                  <c:v>Oct 2006</c:v>
                </c:pt>
                <c:pt idx="70">
                  <c:v>Nov 2006</c:v>
                </c:pt>
                <c:pt idx="71">
                  <c:v>Dec 2006</c:v>
                </c:pt>
                <c:pt idx="72">
                  <c:v>2007</c:v>
                </c:pt>
                <c:pt idx="73">
                  <c:v>Feb 2007</c:v>
                </c:pt>
                <c:pt idx="74">
                  <c:v>Mar 2007</c:v>
                </c:pt>
                <c:pt idx="75">
                  <c:v>Apr 2007</c:v>
                </c:pt>
                <c:pt idx="76">
                  <c:v>May 2007</c:v>
                </c:pt>
                <c:pt idx="77">
                  <c:v>Jun 2007</c:v>
                </c:pt>
                <c:pt idx="78">
                  <c:v>Jul 2007</c:v>
                </c:pt>
                <c:pt idx="79">
                  <c:v>Aug 2007</c:v>
                </c:pt>
                <c:pt idx="80">
                  <c:v>Sep 2007</c:v>
                </c:pt>
                <c:pt idx="81">
                  <c:v>Oct 2007</c:v>
                </c:pt>
                <c:pt idx="82">
                  <c:v>Nov 2007</c:v>
                </c:pt>
                <c:pt idx="83">
                  <c:v>Dec 2007</c:v>
                </c:pt>
                <c:pt idx="84">
                  <c:v>2008</c:v>
                </c:pt>
                <c:pt idx="85">
                  <c:v>Feb 2008</c:v>
                </c:pt>
                <c:pt idx="86">
                  <c:v>Mar 2008</c:v>
                </c:pt>
                <c:pt idx="87">
                  <c:v>Apr 2008</c:v>
                </c:pt>
                <c:pt idx="88">
                  <c:v>May 2008</c:v>
                </c:pt>
                <c:pt idx="89">
                  <c:v>Jun 2008</c:v>
                </c:pt>
                <c:pt idx="90">
                  <c:v>Jul 2008</c:v>
                </c:pt>
                <c:pt idx="91">
                  <c:v>Aug 2008</c:v>
                </c:pt>
                <c:pt idx="92">
                  <c:v>Sep 2008</c:v>
                </c:pt>
                <c:pt idx="93">
                  <c:v>Oct 2008</c:v>
                </c:pt>
                <c:pt idx="94">
                  <c:v>Nov 2008</c:v>
                </c:pt>
                <c:pt idx="95">
                  <c:v>Dec 2008</c:v>
                </c:pt>
                <c:pt idx="96">
                  <c:v>2009</c:v>
                </c:pt>
                <c:pt idx="97">
                  <c:v>Feb 2009</c:v>
                </c:pt>
                <c:pt idx="98">
                  <c:v>Mar 2009</c:v>
                </c:pt>
                <c:pt idx="99">
                  <c:v>Apr 2009</c:v>
                </c:pt>
                <c:pt idx="100">
                  <c:v>May 2009</c:v>
                </c:pt>
                <c:pt idx="101">
                  <c:v>Jun 2009</c:v>
                </c:pt>
                <c:pt idx="102">
                  <c:v>Jul 2009</c:v>
                </c:pt>
                <c:pt idx="103">
                  <c:v>Aug 2009</c:v>
                </c:pt>
                <c:pt idx="104">
                  <c:v>Sep 2009</c:v>
                </c:pt>
                <c:pt idx="105">
                  <c:v>Oct 2009</c:v>
                </c:pt>
                <c:pt idx="106">
                  <c:v>Nov 2009</c:v>
                </c:pt>
                <c:pt idx="107">
                  <c:v>Dec 2009</c:v>
                </c:pt>
                <c:pt idx="108">
                  <c:v>2010</c:v>
                </c:pt>
                <c:pt idx="109">
                  <c:v>Feb 2010</c:v>
                </c:pt>
                <c:pt idx="110">
                  <c:v>Mar 2010</c:v>
                </c:pt>
                <c:pt idx="111">
                  <c:v>Apr 2010</c:v>
                </c:pt>
                <c:pt idx="112">
                  <c:v>May 2010</c:v>
                </c:pt>
                <c:pt idx="113">
                  <c:v>Jun 2010</c:v>
                </c:pt>
                <c:pt idx="114">
                  <c:v>Jul 2010</c:v>
                </c:pt>
                <c:pt idx="115">
                  <c:v>Aug 2010</c:v>
                </c:pt>
                <c:pt idx="116">
                  <c:v>Sep 2010</c:v>
                </c:pt>
                <c:pt idx="117">
                  <c:v>Oct 2010</c:v>
                </c:pt>
                <c:pt idx="118">
                  <c:v>Nov 2010</c:v>
                </c:pt>
                <c:pt idx="119">
                  <c:v>Dec 2010</c:v>
                </c:pt>
                <c:pt idx="120">
                  <c:v>2011</c:v>
                </c:pt>
                <c:pt idx="121">
                  <c:v>Feb 2011</c:v>
                </c:pt>
                <c:pt idx="122">
                  <c:v>Mar 2011</c:v>
                </c:pt>
                <c:pt idx="123">
                  <c:v>Apr 2011</c:v>
                </c:pt>
                <c:pt idx="124">
                  <c:v>May 2011</c:v>
                </c:pt>
                <c:pt idx="125">
                  <c:v>Jun 2011</c:v>
                </c:pt>
                <c:pt idx="126">
                  <c:v>Jul 2011</c:v>
                </c:pt>
                <c:pt idx="127">
                  <c:v>Aug 2011</c:v>
                </c:pt>
                <c:pt idx="128">
                  <c:v>Sep 2011</c:v>
                </c:pt>
                <c:pt idx="129">
                  <c:v>Oct 2011</c:v>
                </c:pt>
                <c:pt idx="130">
                  <c:v>Nov 2011</c:v>
                </c:pt>
                <c:pt idx="131">
                  <c:v>Dec 2011</c:v>
                </c:pt>
                <c:pt idx="132">
                  <c:v>2012</c:v>
                </c:pt>
                <c:pt idx="133">
                  <c:v>Feb 2012</c:v>
                </c:pt>
                <c:pt idx="134">
                  <c:v>Mar 2012</c:v>
                </c:pt>
                <c:pt idx="135">
                  <c:v>Apr 2012</c:v>
                </c:pt>
                <c:pt idx="136">
                  <c:v>May 2012</c:v>
                </c:pt>
                <c:pt idx="137">
                  <c:v>Jun 2012</c:v>
                </c:pt>
                <c:pt idx="138">
                  <c:v>Jul 2012</c:v>
                </c:pt>
                <c:pt idx="139">
                  <c:v>Aug 2012</c:v>
                </c:pt>
                <c:pt idx="140">
                  <c:v>Sep 2012</c:v>
                </c:pt>
                <c:pt idx="141">
                  <c:v>Oct 2012</c:v>
                </c:pt>
                <c:pt idx="142">
                  <c:v>Nov 2012</c:v>
                </c:pt>
                <c:pt idx="143">
                  <c:v>Dec 2012</c:v>
                </c:pt>
                <c:pt idx="144">
                  <c:v>2013</c:v>
                </c:pt>
                <c:pt idx="145">
                  <c:v>Feb 2013</c:v>
                </c:pt>
                <c:pt idx="146">
                  <c:v>Mar 2013</c:v>
                </c:pt>
                <c:pt idx="147">
                  <c:v>Apr 2013</c:v>
                </c:pt>
                <c:pt idx="148">
                  <c:v>May 2013</c:v>
                </c:pt>
                <c:pt idx="149">
                  <c:v>Jun 2013</c:v>
                </c:pt>
                <c:pt idx="150">
                  <c:v>Jul 2013</c:v>
                </c:pt>
                <c:pt idx="151">
                  <c:v>Aug 2013</c:v>
                </c:pt>
                <c:pt idx="152">
                  <c:v>Sep 2013</c:v>
                </c:pt>
                <c:pt idx="153">
                  <c:v>Oct 2013</c:v>
                </c:pt>
                <c:pt idx="154">
                  <c:v>Nov 2013</c:v>
                </c:pt>
                <c:pt idx="155">
                  <c:v>Dec 2013</c:v>
                </c:pt>
                <c:pt idx="156">
                  <c:v>2014</c:v>
                </c:pt>
                <c:pt idx="157">
                  <c:v>Feb 2014</c:v>
                </c:pt>
                <c:pt idx="158">
                  <c:v>Mar 2014</c:v>
                </c:pt>
                <c:pt idx="159">
                  <c:v>Apr 2014</c:v>
                </c:pt>
                <c:pt idx="160">
                  <c:v>May 2014</c:v>
                </c:pt>
                <c:pt idx="161">
                  <c:v>Jun 2014</c:v>
                </c:pt>
                <c:pt idx="162">
                  <c:v>Jul 2014</c:v>
                </c:pt>
                <c:pt idx="163">
                  <c:v>Aug 2014</c:v>
                </c:pt>
                <c:pt idx="164">
                  <c:v>Sep 2014</c:v>
                </c:pt>
                <c:pt idx="165">
                  <c:v>Oct 2014</c:v>
                </c:pt>
                <c:pt idx="166">
                  <c:v>Nov 2014</c:v>
                </c:pt>
                <c:pt idx="167">
                  <c:v>Dec 2014</c:v>
                </c:pt>
                <c:pt idx="168">
                  <c:v>2015</c:v>
                </c:pt>
                <c:pt idx="169">
                  <c:v>Feb 2015</c:v>
                </c:pt>
                <c:pt idx="170">
                  <c:v>Mar 2015</c:v>
                </c:pt>
                <c:pt idx="171">
                  <c:v>Apr 2015</c:v>
                </c:pt>
                <c:pt idx="172">
                  <c:v>May 2015</c:v>
                </c:pt>
                <c:pt idx="173">
                  <c:v>Jun 2015</c:v>
                </c:pt>
                <c:pt idx="174">
                  <c:v>Jul 2015</c:v>
                </c:pt>
                <c:pt idx="175">
                  <c:v>Aug 2015</c:v>
                </c:pt>
                <c:pt idx="176">
                  <c:v>Sep 2015</c:v>
                </c:pt>
                <c:pt idx="177">
                  <c:v>Oct 2015</c:v>
                </c:pt>
                <c:pt idx="178">
                  <c:v>Nov 2015</c:v>
                </c:pt>
                <c:pt idx="179">
                  <c:v>Dec 2015</c:v>
                </c:pt>
                <c:pt idx="180">
                  <c:v>2016</c:v>
                </c:pt>
                <c:pt idx="181">
                  <c:v>Feb 2016</c:v>
                </c:pt>
                <c:pt idx="182">
                  <c:v>Mar 2016</c:v>
                </c:pt>
                <c:pt idx="183">
                  <c:v>Apr 2016</c:v>
                </c:pt>
                <c:pt idx="184">
                  <c:v>May 2016</c:v>
                </c:pt>
              </c:strCache>
            </c:strRef>
          </c:cat>
          <c:val>
            <c:numRef>
              <c:f>Sheet2!$F$4:$F$188</c:f>
              <c:numCache>
                <c:formatCode>General</c:formatCode>
                <c:ptCount val="185"/>
                <c:pt idx="0">
                  <c:v>25</c:v>
                </c:pt>
                <c:pt idx="1">
                  <c:v>154</c:v>
                </c:pt>
                <c:pt idx="2">
                  <c:v>566</c:v>
                </c:pt>
                <c:pt idx="3">
                  <c:v>1100</c:v>
                </c:pt>
                <c:pt idx="4">
                  <c:v>2300</c:v>
                </c:pt>
                <c:pt idx="5">
                  <c:v>2700</c:v>
                </c:pt>
                <c:pt idx="6">
                  <c:v>3500</c:v>
                </c:pt>
                <c:pt idx="7">
                  <c:v>5000</c:v>
                </c:pt>
                <c:pt idx="8">
                  <c:v>7700</c:v>
                </c:pt>
                <c:pt idx="9">
                  <c:v>12000</c:v>
                </c:pt>
                <c:pt idx="10">
                  <c:v>15000</c:v>
                </c:pt>
                <c:pt idx="11">
                  <c:v>16000</c:v>
                </c:pt>
                <c:pt idx="12">
                  <c:v>18000</c:v>
                </c:pt>
                <c:pt idx="13">
                  <c:v>25000</c:v>
                </c:pt>
                <c:pt idx="14">
                  <c:v>28000</c:v>
                </c:pt>
                <c:pt idx="15">
                  <c:v>30000</c:v>
                </c:pt>
                <c:pt idx="16">
                  <c:v>31000</c:v>
                </c:pt>
                <c:pt idx="17">
                  <c:v>34000</c:v>
                </c:pt>
                <c:pt idx="18">
                  <c:v>37000</c:v>
                </c:pt>
                <c:pt idx="19">
                  <c:v>42000</c:v>
                </c:pt>
                <c:pt idx="20">
                  <c:v>51000</c:v>
                </c:pt>
                <c:pt idx="21">
                  <c:v>88000</c:v>
                </c:pt>
                <c:pt idx="22">
                  <c:v>94000</c:v>
                </c:pt>
                <c:pt idx="23">
                  <c:v>98000</c:v>
                </c:pt>
                <c:pt idx="24">
                  <c:v>104000</c:v>
                </c:pt>
                <c:pt idx="25">
                  <c:v>109000</c:v>
                </c:pt>
                <c:pt idx="26">
                  <c:v>114000</c:v>
                </c:pt>
                <c:pt idx="27">
                  <c:v>120000</c:v>
                </c:pt>
                <c:pt idx="28">
                  <c:v>126000</c:v>
                </c:pt>
                <c:pt idx="29">
                  <c:v>133000</c:v>
                </c:pt>
                <c:pt idx="30">
                  <c:v>141000</c:v>
                </c:pt>
                <c:pt idx="31">
                  <c:v>149000</c:v>
                </c:pt>
                <c:pt idx="32">
                  <c:v>157000</c:v>
                </c:pt>
                <c:pt idx="33">
                  <c:v>164000</c:v>
                </c:pt>
                <c:pt idx="34">
                  <c:v>173000</c:v>
                </c:pt>
                <c:pt idx="35">
                  <c:v>184000</c:v>
                </c:pt>
                <c:pt idx="36">
                  <c:v>195000</c:v>
                </c:pt>
                <c:pt idx="37">
                  <c:v>211000</c:v>
                </c:pt>
                <c:pt idx="38">
                  <c:v>231000</c:v>
                </c:pt>
                <c:pt idx="39">
                  <c:v>249000</c:v>
                </c:pt>
                <c:pt idx="40">
                  <c:v>267000</c:v>
                </c:pt>
                <c:pt idx="41">
                  <c:v>284000</c:v>
                </c:pt>
                <c:pt idx="42">
                  <c:v>305000</c:v>
                </c:pt>
                <c:pt idx="43">
                  <c:v>325000</c:v>
                </c:pt>
                <c:pt idx="44">
                  <c:v>346000</c:v>
                </c:pt>
                <c:pt idx="45">
                  <c:v>368000</c:v>
                </c:pt>
                <c:pt idx="46">
                  <c:v>394000</c:v>
                </c:pt>
                <c:pt idx="47">
                  <c:v>421000</c:v>
                </c:pt>
                <c:pt idx="48">
                  <c:v>443000</c:v>
                </c:pt>
                <c:pt idx="49">
                  <c:v>463000</c:v>
                </c:pt>
                <c:pt idx="50">
                  <c:v>489000</c:v>
                </c:pt>
                <c:pt idx="51">
                  <c:v>519000</c:v>
                </c:pt>
                <c:pt idx="52">
                  <c:v>550000</c:v>
                </c:pt>
                <c:pt idx="53">
                  <c:v>584000</c:v>
                </c:pt>
                <c:pt idx="54">
                  <c:v>626000</c:v>
                </c:pt>
                <c:pt idx="55">
                  <c:v>670000</c:v>
                </c:pt>
                <c:pt idx="56">
                  <c:v>707000</c:v>
                </c:pt>
                <c:pt idx="57">
                  <c:v>750000</c:v>
                </c:pt>
                <c:pt idx="58">
                  <c:v>791000</c:v>
                </c:pt>
                <c:pt idx="59">
                  <c:v>835000</c:v>
                </c:pt>
                <c:pt idx="60">
                  <c:v>885000</c:v>
                </c:pt>
                <c:pt idx="61">
                  <c:v>929000</c:v>
                </c:pt>
                <c:pt idx="62">
                  <c:v>978000</c:v>
                </c:pt>
                <c:pt idx="63">
                  <c:v>1000000</c:v>
                </c:pt>
                <c:pt idx="64">
                  <c:v>1100000</c:v>
                </c:pt>
                <c:pt idx="65">
                  <c:v>1100000</c:v>
                </c:pt>
                <c:pt idx="66">
                  <c:v>1200000</c:v>
                </c:pt>
                <c:pt idx="67">
                  <c:v>1200000</c:v>
                </c:pt>
                <c:pt idx="68">
                  <c:v>1300000</c:v>
                </c:pt>
                <c:pt idx="69">
                  <c:v>1300000</c:v>
                </c:pt>
                <c:pt idx="70">
                  <c:v>1400000</c:v>
                </c:pt>
                <c:pt idx="71">
                  <c:v>1400000</c:v>
                </c:pt>
                <c:pt idx="72">
                  <c:v>1500000</c:v>
                </c:pt>
                <c:pt idx="73">
                  <c:v>1500000</c:v>
                </c:pt>
                <c:pt idx="74">
                  <c:v>1600000</c:v>
                </c:pt>
                <c:pt idx="75">
                  <c:v>1600000</c:v>
                </c:pt>
                <c:pt idx="76">
                  <c:v>1700000</c:v>
                </c:pt>
                <c:pt idx="77">
                  <c:v>1700000</c:v>
                </c:pt>
                <c:pt idx="78">
                  <c:v>1800000</c:v>
                </c:pt>
                <c:pt idx="79">
                  <c:v>1900000</c:v>
                </c:pt>
                <c:pt idx="80">
                  <c:v>1900000</c:v>
                </c:pt>
                <c:pt idx="81">
                  <c:v>2000000</c:v>
                </c:pt>
                <c:pt idx="82">
                  <c:v>2000000</c:v>
                </c:pt>
                <c:pt idx="83">
                  <c:v>2000000</c:v>
                </c:pt>
                <c:pt idx="84">
                  <c:v>2100000</c:v>
                </c:pt>
                <c:pt idx="85">
                  <c:v>2200000</c:v>
                </c:pt>
                <c:pt idx="86">
                  <c:v>2200000</c:v>
                </c:pt>
                <c:pt idx="87">
                  <c:v>2200000</c:v>
                </c:pt>
                <c:pt idx="88">
                  <c:v>2300000</c:v>
                </c:pt>
                <c:pt idx="89">
                  <c:v>2300000</c:v>
                </c:pt>
                <c:pt idx="90">
                  <c:v>2400000</c:v>
                </c:pt>
                <c:pt idx="91">
                  <c:v>2400000</c:v>
                </c:pt>
                <c:pt idx="92">
                  <c:v>2500000</c:v>
                </c:pt>
                <c:pt idx="93">
                  <c:v>2500000</c:v>
                </c:pt>
                <c:pt idx="94">
                  <c:v>2500000</c:v>
                </c:pt>
                <c:pt idx="95">
                  <c:v>2600000</c:v>
                </c:pt>
                <c:pt idx="96">
                  <c:v>2600000</c:v>
                </c:pt>
                <c:pt idx="97">
                  <c:v>2700000</c:v>
                </c:pt>
                <c:pt idx="98">
                  <c:v>2700000</c:v>
                </c:pt>
                <c:pt idx="99">
                  <c:v>2800000</c:v>
                </c:pt>
                <c:pt idx="100">
                  <c:v>2800000</c:v>
                </c:pt>
                <c:pt idx="101">
                  <c:v>2800000</c:v>
                </c:pt>
                <c:pt idx="102">
                  <c:v>2900000</c:v>
                </c:pt>
                <c:pt idx="103">
                  <c:v>2900000</c:v>
                </c:pt>
                <c:pt idx="104">
                  <c:v>3000000</c:v>
                </c:pt>
                <c:pt idx="105">
                  <c:v>3000000</c:v>
                </c:pt>
                <c:pt idx="106">
                  <c:v>3000000</c:v>
                </c:pt>
                <c:pt idx="107">
                  <c:v>3100000</c:v>
                </c:pt>
                <c:pt idx="108">
                  <c:v>3100000</c:v>
                </c:pt>
                <c:pt idx="109">
                  <c:v>3100000</c:v>
                </c:pt>
                <c:pt idx="110">
                  <c:v>3200000</c:v>
                </c:pt>
                <c:pt idx="111">
                  <c:v>3200000</c:v>
                </c:pt>
                <c:pt idx="112">
                  <c:v>3200000</c:v>
                </c:pt>
                <c:pt idx="113">
                  <c:v>3300000</c:v>
                </c:pt>
                <c:pt idx="114">
                  <c:v>3300000</c:v>
                </c:pt>
                <c:pt idx="115">
                  <c:v>3300000</c:v>
                </c:pt>
                <c:pt idx="116">
                  <c:v>3400000</c:v>
                </c:pt>
                <c:pt idx="117">
                  <c:v>3400000</c:v>
                </c:pt>
                <c:pt idx="118">
                  <c:v>3400000</c:v>
                </c:pt>
                <c:pt idx="119">
                  <c:v>3500000</c:v>
                </c:pt>
                <c:pt idx="120">
                  <c:v>3500000</c:v>
                </c:pt>
                <c:pt idx="121">
                  <c:v>3500000</c:v>
                </c:pt>
                <c:pt idx="122">
                  <c:v>3500000</c:v>
                </c:pt>
                <c:pt idx="123">
                  <c:v>3600000</c:v>
                </c:pt>
                <c:pt idx="124">
                  <c:v>3600000</c:v>
                </c:pt>
                <c:pt idx="125">
                  <c:v>3600000</c:v>
                </c:pt>
                <c:pt idx="126">
                  <c:v>3600000</c:v>
                </c:pt>
                <c:pt idx="127">
                  <c:v>3700000</c:v>
                </c:pt>
                <c:pt idx="128">
                  <c:v>3700000</c:v>
                </c:pt>
                <c:pt idx="129">
                  <c:v>3700000</c:v>
                </c:pt>
                <c:pt idx="130">
                  <c:v>3800000</c:v>
                </c:pt>
                <c:pt idx="131">
                  <c:v>3800000</c:v>
                </c:pt>
                <c:pt idx="132">
                  <c:v>3800000</c:v>
                </c:pt>
                <c:pt idx="133">
                  <c:v>3800000</c:v>
                </c:pt>
                <c:pt idx="134">
                  <c:v>3900000</c:v>
                </c:pt>
                <c:pt idx="135">
                  <c:v>3900000</c:v>
                </c:pt>
                <c:pt idx="136">
                  <c:v>3900000</c:v>
                </c:pt>
                <c:pt idx="137">
                  <c:v>4000000</c:v>
                </c:pt>
                <c:pt idx="138">
                  <c:v>4000000</c:v>
                </c:pt>
                <c:pt idx="139">
                  <c:v>4000000</c:v>
                </c:pt>
                <c:pt idx="140">
                  <c:v>4100000</c:v>
                </c:pt>
                <c:pt idx="141">
                  <c:v>4100000</c:v>
                </c:pt>
                <c:pt idx="142">
                  <c:v>4100000</c:v>
                </c:pt>
                <c:pt idx="143">
                  <c:v>4100000</c:v>
                </c:pt>
                <c:pt idx="144">
                  <c:v>4200000</c:v>
                </c:pt>
                <c:pt idx="145">
                  <c:v>4200000</c:v>
                </c:pt>
                <c:pt idx="146">
                  <c:v>4200000</c:v>
                </c:pt>
                <c:pt idx="147">
                  <c:v>4200000</c:v>
                </c:pt>
                <c:pt idx="148">
                  <c:v>4300000</c:v>
                </c:pt>
                <c:pt idx="149">
                  <c:v>4300000</c:v>
                </c:pt>
                <c:pt idx="150">
                  <c:v>4300000</c:v>
                </c:pt>
                <c:pt idx="151">
                  <c:v>4300000</c:v>
                </c:pt>
                <c:pt idx="152">
                  <c:v>4400000</c:v>
                </c:pt>
                <c:pt idx="153">
                  <c:v>4400000</c:v>
                </c:pt>
                <c:pt idx="154">
                  <c:v>4400000</c:v>
                </c:pt>
                <c:pt idx="155">
                  <c:v>4400000</c:v>
                </c:pt>
                <c:pt idx="156">
                  <c:v>4500000</c:v>
                </c:pt>
                <c:pt idx="157">
                  <c:v>4500000</c:v>
                </c:pt>
                <c:pt idx="158">
                  <c:v>4500000</c:v>
                </c:pt>
                <c:pt idx="159">
                  <c:v>4500000</c:v>
                </c:pt>
                <c:pt idx="160">
                  <c:v>4600000</c:v>
                </c:pt>
                <c:pt idx="161">
                  <c:v>4600000</c:v>
                </c:pt>
                <c:pt idx="162">
                  <c:v>4600000</c:v>
                </c:pt>
                <c:pt idx="163">
                  <c:v>4700000</c:v>
                </c:pt>
                <c:pt idx="164">
                  <c:v>4700000</c:v>
                </c:pt>
                <c:pt idx="165">
                  <c:v>4700000</c:v>
                </c:pt>
                <c:pt idx="166">
                  <c:v>4700000</c:v>
                </c:pt>
                <c:pt idx="167">
                  <c:v>4800000</c:v>
                </c:pt>
                <c:pt idx="168">
                  <c:v>4800000</c:v>
                </c:pt>
                <c:pt idx="169">
                  <c:v>4800000</c:v>
                </c:pt>
                <c:pt idx="170">
                  <c:v>4800000</c:v>
                </c:pt>
                <c:pt idx="171">
                  <c:v>4900000</c:v>
                </c:pt>
                <c:pt idx="172">
                  <c:v>4900000</c:v>
                </c:pt>
                <c:pt idx="173">
                  <c:v>4900000</c:v>
                </c:pt>
                <c:pt idx="174">
                  <c:v>4900000</c:v>
                </c:pt>
                <c:pt idx="175">
                  <c:v>5000000</c:v>
                </c:pt>
                <c:pt idx="176">
                  <c:v>5000000</c:v>
                </c:pt>
                <c:pt idx="177">
                  <c:v>5000000</c:v>
                </c:pt>
                <c:pt idx="178">
                  <c:v>5000000</c:v>
                </c:pt>
                <c:pt idx="179">
                  <c:v>5000000</c:v>
                </c:pt>
                <c:pt idx="180">
                  <c:v>5100000</c:v>
                </c:pt>
                <c:pt idx="181">
                  <c:v>5100000</c:v>
                </c:pt>
                <c:pt idx="182">
                  <c:v>5100000</c:v>
                </c:pt>
                <c:pt idx="183">
                  <c:v>5100000</c:v>
                </c:pt>
                <c:pt idx="184">
                  <c:v>5200000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6E-4296-9E35-EEF9E3872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78548928"/>
        <c:axId val="778549320"/>
      </c:lineChart>
      <c:catAx>
        <c:axId val="7785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49320"/>
        <c:crosses val="autoZero"/>
        <c:auto val="1"/>
        <c:lblAlgn val="ctr"/>
        <c:lblOffset val="100"/>
        <c:tickLblSkip val="12"/>
        <c:noMultiLvlLbl val="0"/>
      </c:catAx>
      <c:valAx>
        <c:axId val="77854932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489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Sheet2!$A$4:$A$188</c:f>
              <c:strCache>
                <c:ptCount val="185"/>
                <c:pt idx="0">
                  <c:v>2001</c:v>
                </c:pt>
                <c:pt idx="1">
                  <c:v>Feb 2001</c:v>
                </c:pt>
                <c:pt idx="2">
                  <c:v>Mar 2001</c:v>
                </c:pt>
                <c:pt idx="3">
                  <c:v>Apr 2001</c:v>
                </c:pt>
                <c:pt idx="4">
                  <c:v>May 2001</c:v>
                </c:pt>
                <c:pt idx="5">
                  <c:v>Jun 2001</c:v>
                </c:pt>
                <c:pt idx="6">
                  <c:v>Jul 2001</c:v>
                </c:pt>
                <c:pt idx="7">
                  <c:v>Aug 2001</c:v>
                </c:pt>
                <c:pt idx="8">
                  <c:v>Sep 2001</c:v>
                </c:pt>
                <c:pt idx="9">
                  <c:v>Oct 2001</c:v>
                </c:pt>
                <c:pt idx="10">
                  <c:v>Nov 2001</c:v>
                </c:pt>
                <c:pt idx="11">
                  <c:v>Dec 2001</c:v>
                </c:pt>
                <c:pt idx="12">
                  <c:v>2002</c:v>
                </c:pt>
                <c:pt idx="13">
                  <c:v>Feb 2002</c:v>
                </c:pt>
                <c:pt idx="14">
                  <c:v>Mar 2002</c:v>
                </c:pt>
                <c:pt idx="15">
                  <c:v>Apr 2002</c:v>
                </c:pt>
                <c:pt idx="16">
                  <c:v>May 2002</c:v>
                </c:pt>
                <c:pt idx="17">
                  <c:v>Jun 2002</c:v>
                </c:pt>
                <c:pt idx="18">
                  <c:v>Jul 2002</c:v>
                </c:pt>
                <c:pt idx="19">
                  <c:v>Aug 2002</c:v>
                </c:pt>
                <c:pt idx="20">
                  <c:v>Sep 2002</c:v>
                </c:pt>
                <c:pt idx="21">
                  <c:v>Oct 2002</c:v>
                </c:pt>
                <c:pt idx="22">
                  <c:v>Nov 2002</c:v>
                </c:pt>
                <c:pt idx="23">
                  <c:v>Dec 2002</c:v>
                </c:pt>
                <c:pt idx="24">
                  <c:v>2003</c:v>
                </c:pt>
                <c:pt idx="25">
                  <c:v>Feb 2003</c:v>
                </c:pt>
                <c:pt idx="26">
                  <c:v>Mar 2003</c:v>
                </c:pt>
                <c:pt idx="27">
                  <c:v>Apr 2003</c:v>
                </c:pt>
                <c:pt idx="28">
                  <c:v>May 2003</c:v>
                </c:pt>
                <c:pt idx="29">
                  <c:v>Jun 2003</c:v>
                </c:pt>
                <c:pt idx="30">
                  <c:v>Jul 2003</c:v>
                </c:pt>
                <c:pt idx="31">
                  <c:v>Aug 2003</c:v>
                </c:pt>
                <c:pt idx="32">
                  <c:v>Sep 2003</c:v>
                </c:pt>
                <c:pt idx="33">
                  <c:v>Oct 2003</c:v>
                </c:pt>
                <c:pt idx="34">
                  <c:v>Nov 2003</c:v>
                </c:pt>
                <c:pt idx="35">
                  <c:v>Dec 2003</c:v>
                </c:pt>
                <c:pt idx="36">
                  <c:v>2004</c:v>
                </c:pt>
                <c:pt idx="37">
                  <c:v>Feb 2004</c:v>
                </c:pt>
                <c:pt idx="38">
                  <c:v>Mar 2004</c:v>
                </c:pt>
                <c:pt idx="39">
                  <c:v>Apr 2004</c:v>
                </c:pt>
                <c:pt idx="40">
                  <c:v>May 2004</c:v>
                </c:pt>
                <c:pt idx="41">
                  <c:v>Jun 2004</c:v>
                </c:pt>
                <c:pt idx="42">
                  <c:v>Jul 2004</c:v>
                </c:pt>
                <c:pt idx="43">
                  <c:v>Aug 2004</c:v>
                </c:pt>
                <c:pt idx="44">
                  <c:v>Sep 2004</c:v>
                </c:pt>
                <c:pt idx="45">
                  <c:v>Oct 2004</c:v>
                </c:pt>
                <c:pt idx="46">
                  <c:v>Nov 2004</c:v>
                </c:pt>
                <c:pt idx="47">
                  <c:v>Dec 2004</c:v>
                </c:pt>
                <c:pt idx="48">
                  <c:v>2005</c:v>
                </c:pt>
                <c:pt idx="49">
                  <c:v>Feb 2005</c:v>
                </c:pt>
                <c:pt idx="50">
                  <c:v>Mar 2005</c:v>
                </c:pt>
                <c:pt idx="51">
                  <c:v>Apr 2005</c:v>
                </c:pt>
                <c:pt idx="52">
                  <c:v>May 2005</c:v>
                </c:pt>
                <c:pt idx="53">
                  <c:v>Jun 2005</c:v>
                </c:pt>
                <c:pt idx="54">
                  <c:v>Jul 2005</c:v>
                </c:pt>
                <c:pt idx="55">
                  <c:v>Aug 2005</c:v>
                </c:pt>
                <c:pt idx="56">
                  <c:v>Sep 2005</c:v>
                </c:pt>
                <c:pt idx="57">
                  <c:v>Oct 2005</c:v>
                </c:pt>
                <c:pt idx="58">
                  <c:v>Nov 2005</c:v>
                </c:pt>
                <c:pt idx="59">
                  <c:v>Dec 2005</c:v>
                </c:pt>
                <c:pt idx="60">
                  <c:v>2006</c:v>
                </c:pt>
                <c:pt idx="61">
                  <c:v>Feb 2006</c:v>
                </c:pt>
                <c:pt idx="62">
                  <c:v>Mar 2006</c:v>
                </c:pt>
                <c:pt idx="63">
                  <c:v>Apr 2006</c:v>
                </c:pt>
                <c:pt idx="64">
                  <c:v>May 2006</c:v>
                </c:pt>
                <c:pt idx="65">
                  <c:v>Jun 2006</c:v>
                </c:pt>
                <c:pt idx="66">
                  <c:v>Jul 2006</c:v>
                </c:pt>
                <c:pt idx="67">
                  <c:v>Aug 2006</c:v>
                </c:pt>
                <c:pt idx="68">
                  <c:v>Sep 2006</c:v>
                </c:pt>
                <c:pt idx="69">
                  <c:v>Oct 2006</c:v>
                </c:pt>
                <c:pt idx="70">
                  <c:v>Nov 2006</c:v>
                </c:pt>
                <c:pt idx="71">
                  <c:v>Dec 2006</c:v>
                </c:pt>
                <c:pt idx="72">
                  <c:v>2007</c:v>
                </c:pt>
                <c:pt idx="73">
                  <c:v>Feb 2007</c:v>
                </c:pt>
                <c:pt idx="74">
                  <c:v>Mar 2007</c:v>
                </c:pt>
                <c:pt idx="75">
                  <c:v>Apr 2007</c:v>
                </c:pt>
                <c:pt idx="76">
                  <c:v>May 2007</c:v>
                </c:pt>
                <c:pt idx="77">
                  <c:v>Jun 2007</c:v>
                </c:pt>
                <c:pt idx="78">
                  <c:v>Jul 2007</c:v>
                </c:pt>
                <c:pt idx="79">
                  <c:v>Aug 2007</c:v>
                </c:pt>
                <c:pt idx="80">
                  <c:v>Sep 2007</c:v>
                </c:pt>
                <c:pt idx="81">
                  <c:v>Oct 2007</c:v>
                </c:pt>
                <c:pt idx="82">
                  <c:v>Nov 2007</c:v>
                </c:pt>
                <c:pt idx="83">
                  <c:v>Dec 2007</c:v>
                </c:pt>
                <c:pt idx="84">
                  <c:v>2008</c:v>
                </c:pt>
                <c:pt idx="85">
                  <c:v>Feb 2008</c:v>
                </c:pt>
                <c:pt idx="86">
                  <c:v>Mar 2008</c:v>
                </c:pt>
                <c:pt idx="87">
                  <c:v>Apr 2008</c:v>
                </c:pt>
                <c:pt idx="88">
                  <c:v>May 2008</c:v>
                </c:pt>
                <c:pt idx="89">
                  <c:v>Jun 2008</c:v>
                </c:pt>
                <c:pt idx="90">
                  <c:v>Jul 2008</c:v>
                </c:pt>
                <c:pt idx="91">
                  <c:v>Aug 2008</c:v>
                </c:pt>
                <c:pt idx="92">
                  <c:v>Sep 2008</c:v>
                </c:pt>
                <c:pt idx="93">
                  <c:v>Oct 2008</c:v>
                </c:pt>
                <c:pt idx="94">
                  <c:v>Nov 2008</c:v>
                </c:pt>
                <c:pt idx="95">
                  <c:v>Dec 2008</c:v>
                </c:pt>
                <c:pt idx="96">
                  <c:v>2009</c:v>
                </c:pt>
                <c:pt idx="97">
                  <c:v>Feb 2009</c:v>
                </c:pt>
                <c:pt idx="98">
                  <c:v>Mar 2009</c:v>
                </c:pt>
                <c:pt idx="99">
                  <c:v>Apr 2009</c:v>
                </c:pt>
                <c:pt idx="100">
                  <c:v>May 2009</c:v>
                </c:pt>
                <c:pt idx="101">
                  <c:v>Jun 2009</c:v>
                </c:pt>
                <c:pt idx="102">
                  <c:v>Jul 2009</c:v>
                </c:pt>
                <c:pt idx="103">
                  <c:v>Aug 2009</c:v>
                </c:pt>
                <c:pt idx="104">
                  <c:v>Sep 2009</c:v>
                </c:pt>
                <c:pt idx="105">
                  <c:v>Oct 2009</c:v>
                </c:pt>
                <c:pt idx="106">
                  <c:v>Nov 2009</c:v>
                </c:pt>
                <c:pt idx="107">
                  <c:v>Dec 2009</c:v>
                </c:pt>
                <c:pt idx="108">
                  <c:v>2010</c:v>
                </c:pt>
                <c:pt idx="109">
                  <c:v>Feb 2010</c:v>
                </c:pt>
                <c:pt idx="110">
                  <c:v>Mar 2010</c:v>
                </c:pt>
                <c:pt idx="111">
                  <c:v>Apr 2010</c:v>
                </c:pt>
                <c:pt idx="112">
                  <c:v>May 2010</c:v>
                </c:pt>
                <c:pt idx="113">
                  <c:v>Jun 2010</c:v>
                </c:pt>
                <c:pt idx="114">
                  <c:v>Jul 2010</c:v>
                </c:pt>
                <c:pt idx="115">
                  <c:v>Aug 2010</c:v>
                </c:pt>
                <c:pt idx="116">
                  <c:v>Sep 2010</c:v>
                </c:pt>
                <c:pt idx="117">
                  <c:v>Oct 2010</c:v>
                </c:pt>
                <c:pt idx="118">
                  <c:v>Nov 2010</c:v>
                </c:pt>
                <c:pt idx="119">
                  <c:v>Dec 2010</c:v>
                </c:pt>
                <c:pt idx="120">
                  <c:v>2011</c:v>
                </c:pt>
                <c:pt idx="121">
                  <c:v>Feb 2011</c:v>
                </c:pt>
                <c:pt idx="122">
                  <c:v>Mar 2011</c:v>
                </c:pt>
                <c:pt idx="123">
                  <c:v>Apr 2011</c:v>
                </c:pt>
                <c:pt idx="124">
                  <c:v>May 2011</c:v>
                </c:pt>
                <c:pt idx="125">
                  <c:v>Jun 2011</c:v>
                </c:pt>
                <c:pt idx="126">
                  <c:v>Jul 2011</c:v>
                </c:pt>
                <c:pt idx="127">
                  <c:v>Aug 2011</c:v>
                </c:pt>
                <c:pt idx="128">
                  <c:v>Sep 2011</c:v>
                </c:pt>
                <c:pt idx="129">
                  <c:v>Oct 2011</c:v>
                </c:pt>
                <c:pt idx="130">
                  <c:v>Nov 2011</c:v>
                </c:pt>
                <c:pt idx="131">
                  <c:v>Dec 2011</c:v>
                </c:pt>
                <c:pt idx="132">
                  <c:v>2012</c:v>
                </c:pt>
                <c:pt idx="133">
                  <c:v>Feb 2012</c:v>
                </c:pt>
                <c:pt idx="134">
                  <c:v>Mar 2012</c:v>
                </c:pt>
                <c:pt idx="135">
                  <c:v>Apr 2012</c:v>
                </c:pt>
                <c:pt idx="136">
                  <c:v>May 2012</c:v>
                </c:pt>
                <c:pt idx="137">
                  <c:v>Jun 2012</c:v>
                </c:pt>
                <c:pt idx="138">
                  <c:v>Jul 2012</c:v>
                </c:pt>
                <c:pt idx="139">
                  <c:v>Aug 2012</c:v>
                </c:pt>
                <c:pt idx="140">
                  <c:v>Sep 2012</c:v>
                </c:pt>
                <c:pt idx="141">
                  <c:v>Oct 2012</c:v>
                </c:pt>
                <c:pt idx="142">
                  <c:v>Nov 2012</c:v>
                </c:pt>
                <c:pt idx="143">
                  <c:v>Dec 2012</c:v>
                </c:pt>
                <c:pt idx="144">
                  <c:v>2013</c:v>
                </c:pt>
                <c:pt idx="145">
                  <c:v>Feb 2013</c:v>
                </c:pt>
                <c:pt idx="146">
                  <c:v>Mar 2013</c:v>
                </c:pt>
                <c:pt idx="147">
                  <c:v>Apr 2013</c:v>
                </c:pt>
                <c:pt idx="148">
                  <c:v>May 2013</c:v>
                </c:pt>
                <c:pt idx="149">
                  <c:v>Jun 2013</c:v>
                </c:pt>
                <c:pt idx="150">
                  <c:v>Jul 2013</c:v>
                </c:pt>
                <c:pt idx="151">
                  <c:v>Aug 2013</c:v>
                </c:pt>
                <c:pt idx="152">
                  <c:v>Sep 2013</c:v>
                </c:pt>
                <c:pt idx="153">
                  <c:v>Oct 2013</c:v>
                </c:pt>
                <c:pt idx="154">
                  <c:v>Nov 2013</c:v>
                </c:pt>
                <c:pt idx="155">
                  <c:v>Dec 2013</c:v>
                </c:pt>
                <c:pt idx="156">
                  <c:v>2014</c:v>
                </c:pt>
                <c:pt idx="157">
                  <c:v>Feb 2014</c:v>
                </c:pt>
                <c:pt idx="158">
                  <c:v>Mar 2014</c:v>
                </c:pt>
                <c:pt idx="159">
                  <c:v>Apr 2014</c:v>
                </c:pt>
                <c:pt idx="160">
                  <c:v>May 2014</c:v>
                </c:pt>
                <c:pt idx="161">
                  <c:v>Jun 2014</c:v>
                </c:pt>
                <c:pt idx="162">
                  <c:v>Jul 2014</c:v>
                </c:pt>
                <c:pt idx="163">
                  <c:v>Aug 2014</c:v>
                </c:pt>
                <c:pt idx="164">
                  <c:v>Sep 2014</c:v>
                </c:pt>
                <c:pt idx="165">
                  <c:v>Oct 2014</c:v>
                </c:pt>
                <c:pt idx="166">
                  <c:v>Nov 2014</c:v>
                </c:pt>
                <c:pt idx="167">
                  <c:v>Dec 2014</c:v>
                </c:pt>
                <c:pt idx="168">
                  <c:v>2015</c:v>
                </c:pt>
                <c:pt idx="169">
                  <c:v>Feb 2015</c:v>
                </c:pt>
                <c:pt idx="170">
                  <c:v>Mar 2015</c:v>
                </c:pt>
                <c:pt idx="171">
                  <c:v>Apr 2015</c:v>
                </c:pt>
                <c:pt idx="172">
                  <c:v>May 2015</c:v>
                </c:pt>
                <c:pt idx="173">
                  <c:v>Jun 2015</c:v>
                </c:pt>
                <c:pt idx="174">
                  <c:v>Jul 2015</c:v>
                </c:pt>
                <c:pt idx="175">
                  <c:v>Aug 2015</c:v>
                </c:pt>
                <c:pt idx="176">
                  <c:v>Sep 2015</c:v>
                </c:pt>
                <c:pt idx="177">
                  <c:v>Oct 2015</c:v>
                </c:pt>
                <c:pt idx="178">
                  <c:v>Nov 2015</c:v>
                </c:pt>
                <c:pt idx="179">
                  <c:v>Dec 2015</c:v>
                </c:pt>
                <c:pt idx="180">
                  <c:v>2016</c:v>
                </c:pt>
                <c:pt idx="181">
                  <c:v>Feb 2016</c:v>
                </c:pt>
                <c:pt idx="182">
                  <c:v>Mar 2016</c:v>
                </c:pt>
                <c:pt idx="183">
                  <c:v>Apr 2016</c:v>
                </c:pt>
                <c:pt idx="184">
                  <c:v>May 2016</c:v>
                </c:pt>
              </c:strCache>
            </c:strRef>
          </c:cat>
          <c:val>
            <c:numRef>
              <c:f>Sheet2!$E$4:$E$188</c:f>
              <c:numCache>
                <c:formatCode>General</c:formatCode>
                <c:ptCount val="185"/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7">
                  <c:v>2</c:v>
                </c:pt>
                <c:pt idx="8">
                  <c:v>6</c:v>
                </c:pt>
                <c:pt idx="9">
                  <c:v>14</c:v>
                </c:pt>
                <c:pt idx="10">
                  <c:v>24</c:v>
                </c:pt>
                <c:pt idx="11">
                  <c:v>29</c:v>
                </c:pt>
                <c:pt idx="12">
                  <c:v>21</c:v>
                </c:pt>
                <c:pt idx="13">
                  <c:v>32</c:v>
                </c:pt>
                <c:pt idx="14">
                  <c:v>34</c:v>
                </c:pt>
                <c:pt idx="15">
                  <c:v>27</c:v>
                </c:pt>
                <c:pt idx="16">
                  <c:v>27</c:v>
                </c:pt>
                <c:pt idx="17">
                  <c:v>41</c:v>
                </c:pt>
                <c:pt idx="18">
                  <c:v>46</c:v>
                </c:pt>
                <c:pt idx="19">
                  <c:v>71</c:v>
                </c:pt>
                <c:pt idx="20">
                  <c:v>88</c:v>
                </c:pt>
                <c:pt idx="21">
                  <c:v>95</c:v>
                </c:pt>
                <c:pt idx="22">
                  <c:v>77</c:v>
                </c:pt>
                <c:pt idx="23">
                  <c:v>83</c:v>
                </c:pt>
                <c:pt idx="24">
                  <c:v>113</c:v>
                </c:pt>
                <c:pt idx="25">
                  <c:v>104</c:v>
                </c:pt>
                <c:pt idx="26">
                  <c:v>101</c:v>
                </c:pt>
                <c:pt idx="27">
                  <c:v>117</c:v>
                </c:pt>
                <c:pt idx="28">
                  <c:v>140</c:v>
                </c:pt>
                <c:pt idx="29">
                  <c:v>142</c:v>
                </c:pt>
                <c:pt idx="30">
                  <c:v>157</c:v>
                </c:pt>
                <c:pt idx="31">
                  <c:v>195</c:v>
                </c:pt>
                <c:pt idx="32">
                  <c:v>192</c:v>
                </c:pt>
                <c:pt idx="33">
                  <c:v>190</c:v>
                </c:pt>
                <c:pt idx="34">
                  <c:v>248</c:v>
                </c:pt>
                <c:pt idx="35">
                  <c:v>264</c:v>
                </c:pt>
                <c:pt idx="36">
                  <c:v>278</c:v>
                </c:pt>
                <c:pt idx="37">
                  <c:v>386</c:v>
                </c:pt>
                <c:pt idx="38">
                  <c:v>480</c:v>
                </c:pt>
                <c:pt idx="39">
                  <c:v>463</c:v>
                </c:pt>
                <c:pt idx="40">
                  <c:v>499</c:v>
                </c:pt>
                <c:pt idx="41">
                  <c:v>542</c:v>
                </c:pt>
                <c:pt idx="42">
                  <c:v>586</c:v>
                </c:pt>
                <c:pt idx="43">
                  <c:v>665</c:v>
                </c:pt>
                <c:pt idx="44">
                  <c:v>720</c:v>
                </c:pt>
                <c:pt idx="45">
                  <c:v>737</c:v>
                </c:pt>
                <c:pt idx="46">
                  <c:v>893</c:v>
                </c:pt>
                <c:pt idx="47">
                  <c:v>861</c:v>
                </c:pt>
                <c:pt idx="48">
                  <c:v>802</c:v>
                </c:pt>
                <c:pt idx="49">
                  <c:v>798</c:v>
                </c:pt>
                <c:pt idx="50">
                  <c:v>993</c:v>
                </c:pt>
                <c:pt idx="51">
                  <c:v>1261</c:v>
                </c:pt>
                <c:pt idx="52">
                  <c:v>1270</c:v>
                </c:pt>
                <c:pt idx="53">
                  <c:v>1420</c:v>
                </c:pt>
                <c:pt idx="54">
                  <c:v>1664</c:v>
                </c:pt>
                <c:pt idx="55">
                  <c:v>1798</c:v>
                </c:pt>
                <c:pt idx="56">
                  <c:v>1604</c:v>
                </c:pt>
                <c:pt idx="57">
                  <c:v>1816</c:v>
                </c:pt>
                <c:pt idx="58">
                  <c:v>1877</c:v>
                </c:pt>
                <c:pt idx="59">
                  <c:v>2720</c:v>
                </c:pt>
                <c:pt idx="60">
                  <c:v>3047</c:v>
                </c:pt>
                <c:pt idx="61">
                  <c:v>2932</c:v>
                </c:pt>
                <c:pt idx="62">
                  <c:v>3256</c:v>
                </c:pt>
                <c:pt idx="63">
                  <c:v>3245</c:v>
                </c:pt>
                <c:pt idx="64">
                  <c:v>3662</c:v>
                </c:pt>
                <c:pt idx="65">
                  <c:v>3793</c:v>
                </c:pt>
                <c:pt idx="66">
                  <c:v>3974</c:v>
                </c:pt>
                <c:pt idx="67">
                  <c:v>4198</c:v>
                </c:pt>
                <c:pt idx="68">
                  <c:v>3914</c:v>
                </c:pt>
                <c:pt idx="69">
                  <c:v>4055</c:v>
                </c:pt>
                <c:pt idx="70">
                  <c:v>4151</c:v>
                </c:pt>
                <c:pt idx="71">
                  <c:v>4276</c:v>
                </c:pt>
                <c:pt idx="72">
                  <c:v>4696</c:v>
                </c:pt>
                <c:pt idx="73">
                  <c:v>4515</c:v>
                </c:pt>
                <c:pt idx="74">
                  <c:v>4777</c:v>
                </c:pt>
                <c:pt idx="75">
                  <c:v>4742</c:v>
                </c:pt>
                <c:pt idx="76">
                  <c:v>4735</c:v>
                </c:pt>
                <c:pt idx="77">
                  <c:v>4334</c:v>
                </c:pt>
                <c:pt idx="78">
                  <c:v>4375</c:v>
                </c:pt>
                <c:pt idx="79">
                  <c:v>4301</c:v>
                </c:pt>
                <c:pt idx="80">
                  <c:v>4140</c:v>
                </c:pt>
                <c:pt idx="81">
                  <c:v>4205</c:v>
                </c:pt>
                <c:pt idx="82">
                  <c:v>4042</c:v>
                </c:pt>
                <c:pt idx="83">
                  <c:v>3916</c:v>
                </c:pt>
                <c:pt idx="84">
                  <c:v>4279</c:v>
                </c:pt>
                <c:pt idx="85">
                  <c:v>4094</c:v>
                </c:pt>
                <c:pt idx="86">
                  <c:v>4428</c:v>
                </c:pt>
                <c:pt idx="87">
                  <c:v>4193</c:v>
                </c:pt>
                <c:pt idx="88">
                  <c:v>4152</c:v>
                </c:pt>
                <c:pt idx="89">
                  <c:v>3971</c:v>
                </c:pt>
                <c:pt idx="90">
                  <c:v>4089</c:v>
                </c:pt>
                <c:pt idx="91">
                  <c:v>4079</c:v>
                </c:pt>
                <c:pt idx="92">
                  <c:v>3850</c:v>
                </c:pt>
                <c:pt idx="93">
                  <c:v>4016</c:v>
                </c:pt>
                <c:pt idx="94">
                  <c:v>3779</c:v>
                </c:pt>
                <c:pt idx="95">
                  <c:v>3775</c:v>
                </c:pt>
                <c:pt idx="96">
                  <c:v>4116</c:v>
                </c:pt>
                <c:pt idx="97">
                  <c:v>3779</c:v>
                </c:pt>
                <c:pt idx="98">
                  <c:v>4054</c:v>
                </c:pt>
                <c:pt idx="99">
                  <c:v>3882</c:v>
                </c:pt>
                <c:pt idx="100">
                  <c:v>3991</c:v>
                </c:pt>
                <c:pt idx="101">
                  <c:v>3818</c:v>
                </c:pt>
                <c:pt idx="102">
                  <c:v>3790</c:v>
                </c:pt>
                <c:pt idx="103">
                  <c:v>3876</c:v>
                </c:pt>
                <c:pt idx="104">
                  <c:v>3784</c:v>
                </c:pt>
                <c:pt idx="105">
                  <c:v>3761</c:v>
                </c:pt>
                <c:pt idx="106">
                  <c:v>3569</c:v>
                </c:pt>
                <c:pt idx="107">
                  <c:v>3552</c:v>
                </c:pt>
                <c:pt idx="108">
                  <c:v>3884</c:v>
                </c:pt>
                <c:pt idx="109">
                  <c:v>3646</c:v>
                </c:pt>
                <c:pt idx="110">
                  <c:v>3785</c:v>
                </c:pt>
                <c:pt idx="111">
                  <c:v>3689</c:v>
                </c:pt>
                <c:pt idx="112">
                  <c:v>3614</c:v>
                </c:pt>
                <c:pt idx="113">
                  <c:v>3469</c:v>
                </c:pt>
                <c:pt idx="114">
                  <c:v>3509</c:v>
                </c:pt>
                <c:pt idx="115">
                  <c:v>3681</c:v>
                </c:pt>
                <c:pt idx="116">
                  <c:v>3481</c:v>
                </c:pt>
                <c:pt idx="117">
                  <c:v>3533</c:v>
                </c:pt>
                <c:pt idx="118">
                  <c:v>3345</c:v>
                </c:pt>
                <c:pt idx="119">
                  <c:v>3355</c:v>
                </c:pt>
                <c:pt idx="120">
                  <c:v>3625</c:v>
                </c:pt>
                <c:pt idx="121">
                  <c:v>3327</c:v>
                </c:pt>
                <c:pt idx="122">
                  <c:v>3457</c:v>
                </c:pt>
                <c:pt idx="123">
                  <c:v>3361</c:v>
                </c:pt>
                <c:pt idx="124">
                  <c:v>3357</c:v>
                </c:pt>
                <c:pt idx="125">
                  <c:v>3277</c:v>
                </c:pt>
                <c:pt idx="126">
                  <c:v>3364</c:v>
                </c:pt>
                <c:pt idx="127">
                  <c:v>3410</c:v>
                </c:pt>
                <c:pt idx="128">
                  <c:v>3227</c:v>
                </c:pt>
                <c:pt idx="129">
                  <c:v>3299</c:v>
                </c:pt>
                <c:pt idx="130">
                  <c:v>3241</c:v>
                </c:pt>
                <c:pt idx="131">
                  <c:v>3353</c:v>
                </c:pt>
                <c:pt idx="132">
                  <c:v>3439</c:v>
                </c:pt>
                <c:pt idx="133">
                  <c:v>3214</c:v>
                </c:pt>
                <c:pt idx="134">
                  <c:v>3296</c:v>
                </c:pt>
                <c:pt idx="135">
                  <c:v>3310</c:v>
                </c:pt>
                <c:pt idx="136">
                  <c:v>3346</c:v>
                </c:pt>
                <c:pt idx="137">
                  <c:v>3218</c:v>
                </c:pt>
                <c:pt idx="138">
                  <c:v>3348</c:v>
                </c:pt>
                <c:pt idx="139">
                  <c:v>3422</c:v>
                </c:pt>
                <c:pt idx="140">
                  <c:v>3148</c:v>
                </c:pt>
                <c:pt idx="141">
                  <c:v>3206</c:v>
                </c:pt>
                <c:pt idx="142">
                  <c:v>3098</c:v>
                </c:pt>
                <c:pt idx="143">
                  <c:v>3184</c:v>
                </c:pt>
                <c:pt idx="144">
                  <c:v>3391</c:v>
                </c:pt>
                <c:pt idx="145">
                  <c:v>3054</c:v>
                </c:pt>
                <c:pt idx="146">
                  <c:v>3313</c:v>
                </c:pt>
                <c:pt idx="147">
                  <c:v>3268</c:v>
                </c:pt>
                <c:pt idx="148">
                  <c:v>3288</c:v>
                </c:pt>
                <c:pt idx="149">
                  <c:v>3203</c:v>
                </c:pt>
                <c:pt idx="150">
                  <c:v>3130</c:v>
                </c:pt>
                <c:pt idx="151">
                  <c:v>3128</c:v>
                </c:pt>
                <c:pt idx="152">
                  <c:v>2847</c:v>
                </c:pt>
                <c:pt idx="153">
                  <c:v>2969</c:v>
                </c:pt>
                <c:pt idx="154">
                  <c:v>2898</c:v>
                </c:pt>
                <c:pt idx="155">
                  <c:v>3080</c:v>
                </c:pt>
                <c:pt idx="156">
                  <c:v>3232</c:v>
                </c:pt>
                <c:pt idx="157">
                  <c:v>2957</c:v>
                </c:pt>
                <c:pt idx="158">
                  <c:v>3131</c:v>
                </c:pt>
                <c:pt idx="159">
                  <c:v>2979</c:v>
                </c:pt>
                <c:pt idx="160">
                  <c:v>3051</c:v>
                </c:pt>
                <c:pt idx="161">
                  <c:v>2981</c:v>
                </c:pt>
                <c:pt idx="162">
                  <c:v>3024</c:v>
                </c:pt>
                <c:pt idx="163">
                  <c:v>3110</c:v>
                </c:pt>
                <c:pt idx="164">
                  <c:v>2896</c:v>
                </c:pt>
                <c:pt idx="165">
                  <c:v>2986</c:v>
                </c:pt>
                <c:pt idx="166">
                  <c:v>2907</c:v>
                </c:pt>
                <c:pt idx="167">
                  <c:v>3055</c:v>
                </c:pt>
                <c:pt idx="168">
                  <c:v>3312</c:v>
                </c:pt>
                <c:pt idx="169">
                  <c:v>3051</c:v>
                </c:pt>
                <c:pt idx="170">
                  <c:v>3309</c:v>
                </c:pt>
                <c:pt idx="171">
                  <c:v>3156</c:v>
                </c:pt>
                <c:pt idx="172">
                  <c:v>3223</c:v>
                </c:pt>
                <c:pt idx="173">
                  <c:v>3245</c:v>
                </c:pt>
                <c:pt idx="174">
                  <c:v>3399</c:v>
                </c:pt>
                <c:pt idx="175">
                  <c:v>3450</c:v>
                </c:pt>
                <c:pt idx="176">
                  <c:v>3338</c:v>
                </c:pt>
                <c:pt idx="177">
                  <c:v>3363</c:v>
                </c:pt>
                <c:pt idx="178">
                  <c:v>3316</c:v>
                </c:pt>
                <c:pt idx="179">
                  <c:v>3269</c:v>
                </c:pt>
                <c:pt idx="180">
                  <c:v>3482</c:v>
                </c:pt>
                <c:pt idx="181">
                  <c:v>3215</c:v>
                </c:pt>
                <c:pt idx="182">
                  <c:v>3442</c:v>
                </c:pt>
                <c:pt idx="183">
                  <c:v>3312</c:v>
                </c:pt>
                <c:pt idx="184">
                  <c:v>3362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D-4C3D-9860-BF0894F09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78558728"/>
        <c:axId val="778557160"/>
      </c:lineChart>
      <c:dateAx>
        <c:axId val="77855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57160"/>
        <c:crosses val="autoZero"/>
        <c:auto val="0"/>
        <c:lblOffset val="100"/>
        <c:baseTimeUnit val="days"/>
        <c:majorUnit val="12"/>
        <c:minorUnit val="12"/>
      </c:dateAx>
      <c:valAx>
        <c:axId val="7785571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587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04791479760967"/>
          <c:y val="4.8912153899974005E-2"/>
          <c:w val="0.68981695081353245"/>
          <c:h val="0.68666437725263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52D6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44-4770-961B-B228BA9EAF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44-4770-961B-B228BA9EAF35}"/>
              </c:ext>
            </c:extLst>
          </c:dPt>
          <c:dPt>
            <c:idx val="3"/>
            <c:invertIfNegative val="0"/>
            <c:bubble3D val="0"/>
            <c:spPr>
              <a:solidFill>
                <a:srgbClr val="6188CD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44-4770-961B-B228BA9EAF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44-4770-961B-B228BA9EAF3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44-4770-961B-B228BA9EAF35}"/>
              </c:ext>
            </c:extLst>
          </c:dPt>
          <c:cat>
            <c:strRef>
              <c:f>Sheet1!$A$50:$A$56</c:f>
              <c:strCache>
                <c:ptCount val="6"/>
                <c:pt idx="0">
                  <c:v> FA</c:v>
                </c:pt>
                <c:pt idx="1">
                  <c:v> GA</c:v>
                </c:pt>
                <c:pt idx="2">
                  <c:v>B</c:v>
                </c:pt>
                <c:pt idx="3">
                  <c:v>C</c:v>
                </c:pt>
                <c:pt idx="4">
                  <c:v>Start</c:v>
                </c:pt>
                <c:pt idx="5">
                  <c:v>Stub</c:v>
                </c:pt>
              </c:strCache>
              <c:extLst/>
            </c:strRef>
          </c:cat>
          <c:val>
            <c:numRef>
              <c:f>Sheet1!$G$3:$G$9</c:f>
              <c:numCache>
                <c:formatCode>General</c:formatCode>
                <c:ptCount val="6"/>
                <c:pt idx="0">
                  <c:v>64</c:v>
                </c:pt>
                <c:pt idx="1">
                  <c:v>204</c:v>
                </c:pt>
                <c:pt idx="2">
                  <c:v>2049</c:v>
                </c:pt>
                <c:pt idx="3">
                  <c:v>4276</c:v>
                </c:pt>
                <c:pt idx="4">
                  <c:v>12599</c:v>
                </c:pt>
                <c:pt idx="5">
                  <c:v>9401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0844-4770-961B-B228BA9EA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164176"/>
        <c:axId val="238164832"/>
      </c:barChart>
      <c:catAx>
        <c:axId val="23816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64832"/>
        <c:crosses val="autoZero"/>
        <c:auto val="1"/>
        <c:lblAlgn val="ctr"/>
        <c:lblOffset val="100"/>
        <c:noMultiLvlLbl val="0"/>
      </c:catAx>
      <c:valAx>
        <c:axId val="238164832"/>
        <c:scaling>
          <c:logBase val="10"/>
          <c:orientation val="minMax"/>
          <c:max val="20000"/>
          <c:min val="1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6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TIME!$S$13</c:f>
              <c:strCache>
                <c:ptCount val="1"/>
                <c:pt idx="0">
                  <c:v>GA+FA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TIME!$T$3:$AN$3</c:f>
              <c:numCache>
                <c:formatCode>General</c:formatCode>
                <c:ptCount val="21"/>
                <c:pt idx="0">
                  <c:v>2007</c:v>
                </c:pt>
                <c:pt idx="2">
                  <c:v>2008</c:v>
                </c:pt>
                <c:pt idx="4">
                  <c:v>2009</c:v>
                </c:pt>
                <c:pt idx="6">
                  <c:v>2010</c:v>
                </c:pt>
                <c:pt idx="8">
                  <c:v>2011</c:v>
                </c:pt>
                <c:pt idx="10">
                  <c:v>2012</c:v>
                </c:pt>
                <c:pt idx="12">
                  <c:v>2013</c:v>
                </c:pt>
                <c:pt idx="14">
                  <c:v>2014</c:v>
                </c:pt>
                <c:pt idx="16">
                  <c:v>2015</c:v>
                </c:pt>
                <c:pt idx="18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TIME!$T$13:$AN$13</c:f>
              <c:numCache>
                <c:formatCode>General</c:formatCode>
                <c:ptCount val="21"/>
                <c:pt idx="0">
                  <c:v>7</c:v>
                </c:pt>
                <c:pt idx="1">
                  <c:v>83</c:v>
                </c:pt>
                <c:pt idx="2">
                  <c:v>104</c:v>
                </c:pt>
                <c:pt idx="3">
                  <c:v>124</c:v>
                </c:pt>
                <c:pt idx="4">
                  <c:v>144</c:v>
                </c:pt>
                <c:pt idx="5">
                  <c:v>142</c:v>
                </c:pt>
                <c:pt idx="6">
                  <c:v>147</c:v>
                </c:pt>
                <c:pt idx="7">
                  <c:v>146</c:v>
                </c:pt>
                <c:pt idx="8">
                  <c:v>155</c:v>
                </c:pt>
                <c:pt idx="9">
                  <c:v>171</c:v>
                </c:pt>
                <c:pt idx="10">
                  <c:v>180</c:v>
                </c:pt>
                <c:pt idx="11">
                  <c:v>176</c:v>
                </c:pt>
                <c:pt idx="12">
                  <c:v>189</c:v>
                </c:pt>
                <c:pt idx="13">
                  <c:v>196</c:v>
                </c:pt>
                <c:pt idx="14">
                  <c:v>212</c:v>
                </c:pt>
                <c:pt idx="15">
                  <c:v>225</c:v>
                </c:pt>
                <c:pt idx="16">
                  <c:v>238</c:v>
                </c:pt>
                <c:pt idx="17">
                  <c:v>248</c:v>
                </c:pt>
                <c:pt idx="18">
                  <c:v>253</c:v>
                </c:pt>
                <c:pt idx="19">
                  <c:v>259</c:v>
                </c:pt>
                <c:pt idx="20">
                  <c:v>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28-4FA7-9255-9AECF0321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953616"/>
        <c:axId val="492950992"/>
      </c:lineChart>
      <c:catAx>
        <c:axId val="49295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950992"/>
        <c:crosses val="autoZero"/>
        <c:auto val="1"/>
        <c:lblAlgn val="ctr"/>
        <c:lblOffset val="100"/>
        <c:noMultiLvlLbl val="0"/>
      </c:catAx>
      <c:valAx>
        <c:axId val="49295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95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03386340235672"/>
          <c:y val="3.2378654513501033E-2"/>
          <c:w val="0.64679028099231739"/>
          <c:h val="0.7672544254633975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Sheet1!$A$65</c:f>
              <c:strCache>
                <c:ptCount val="1"/>
                <c:pt idx="0">
                  <c:v>Stub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Sheet1!$B$12:$E$12</c:f>
              <c:strCache>
                <c:ptCount val="4"/>
                <c:pt idx="0">
                  <c:v>Top</c:v>
                </c:pt>
                <c:pt idx="1">
                  <c:v>High</c:v>
                </c:pt>
                <c:pt idx="2">
                  <c:v>Mid</c:v>
                </c:pt>
                <c:pt idx="3">
                  <c:v>Low</c:v>
                </c:pt>
              </c:strCache>
            </c:strRef>
          </c:cat>
          <c:val>
            <c:numRef>
              <c:f>Sheet1!$B$18:$E$18</c:f>
              <c:numCache>
                <c:formatCode>0%</c:formatCode>
                <c:ptCount val="4"/>
                <c:pt idx="0">
                  <c:v>0</c:v>
                </c:pt>
                <c:pt idx="1">
                  <c:v>5.1072522982635342E-3</c:v>
                </c:pt>
                <c:pt idx="2">
                  <c:v>0.25633484162895925</c:v>
                </c:pt>
                <c:pt idx="3">
                  <c:v>0.3664302600472813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F-49EF-B403-4585E5819C1B}"/>
            </c:ext>
          </c:extLst>
        </c:ser>
        <c:ser>
          <c:idx val="4"/>
          <c:order val="1"/>
          <c:tx>
            <c:strRef>
              <c:f>Sheet1!$A$64</c:f>
              <c:strCache>
                <c:ptCount val="1"/>
                <c:pt idx="0">
                  <c:v>Start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Sheet1!$B$12:$E$12</c:f>
              <c:strCache>
                <c:ptCount val="4"/>
                <c:pt idx="0">
                  <c:v>Top</c:v>
                </c:pt>
                <c:pt idx="1">
                  <c:v>High</c:v>
                </c:pt>
                <c:pt idx="2">
                  <c:v>Mid</c:v>
                </c:pt>
                <c:pt idx="3">
                  <c:v>Low</c:v>
                </c:pt>
              </c:strCache>
            </c:strRef>
          </c:cat>
          <c:val>
            <c:numRef>
              <c:f>Sheet1!$B$17:$E$17</c:f>
              <c:numCache>
                <c:formatCode>0%</c:formatCode>
                <c:ptCount val="4"/>
                <c:pt idx="0">
                  <c:v>0</c:v>
                </c:pt>
                <c:pt idx="1">
                  <c:v>0.27681307456588355</c:v>
                </c:pt>
                <c:pt idx="2">
                  <c:v>0.41843891402714933</c:v>
                </c:pt>
                <c:pt idx="3">
                  <c:v>0.46768148532549153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F-49EF-B403-4585E5819C1B}"/>
            </c:ext>
          </c:extLst>
        </c:ser>
        <c:ser>
          <c:idx val="3"/>
          <c:order val="2"/>
          <c:tx>
            <c:strRef>
              <c:f>Sheet1!$A$63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Sheet1!$B$12:$E$12</c:f>
              <c:strCache>
                <c:ptCount val="4"/>
                <c:pt idx="0">
                  <c:v>Top</c:v>
                </c:pt>
                <c:pt idx="1">
                  <c:v>High</c:v>
                </c:pt>
                <c:pt idx="2">
                  <c:v>Mid</c:v>
                </c:pt>
                <c:pt idx="3">
                  <c:v>Low</c:v>
                </c:pt>
              </c:strCache>
            </c:strRef>
          </c:cat>
          <c:val>
            <c:numRef>
              <c:f>Sheet1!$B$16:$E$16</c:f>
              <c:numCache>
                <c:formatCode>0%</c:formatCode>
                <c:ptCount val="4"/>
                <c:pt idx="0">
                  <c:v>0.17777777777777778</c:v>
                </c:pt>
                <c:pt idx="1">
                  <c:v>0.30439223697650664</c:v>
                </c:pt>
                <c:pt idx="2">
                  <c:v>0.2159502262443439</c:v>
                </c:pt>
                <c:pt idx="3">
                  <c:v>0.11485902093063484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F-49EF-B403-4585E5819C1B}"/>
            </c:ext>
          </c:extLst>
        </c:ser>
        <c:ser>
          <c:idx val="2"/>
          <c:order val="3"/>
          <c:tx>
            <c:strRef>
              <c:f>Sheet1!$A$62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Sheet1!$B$12:$E$12</c:f>
              <c:strCache>
                <c:ptCount val="4"/>
                <c:pt idx="0">
                  <c:v>Top</c:v>
                </c:pt>
                <c:pt idx="1">
                  <c:v>High</c:v>
                </c:pt>
                <c:pt idx="2">
                  <c:v>Mid</c:v>
                </c:pt>
                <c:pt idx="3">
                  <c:v>Low</c:v>
                </c:pt>
              </c:strCache>
            </c:strRef>
          </c:cat>
          <c:val>
            <c:numRef>
              <c:f>Sheet1!$B$15:$E$15</c:f>
              <c:numCache>
                <c:formatCode>0%</c:formatCode>
                <c:ptCount val="4"/>
                <c:pt idx="0">
                  <c:v>0.42222222222222222</c:v>
                </c:pt>
                <c:pt idx="1">
                  <c:v>0.36670071501532175</c:v>
                </c:pt>
                <c:pt idx="2">
                  <c:v>9.9660633484162903E-2</c:v>
                </c:pt>
                <c:pt idx="3">
                  <c:v>4.4398316323588767E-2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4F-49EF-B403-4585E5819C1B}"/>
            </c:ext>
          </c:extLst>
        </c:ser>
        <c:ser>
          <c:idx val="1"/>
          <c:order val="4"/>
          <c:tx>
            <c:strRef>
              <c:f>Sheet1!$A$61</c:f>
              <c:strCache>
                <c:ptCount val="1"/>
                <c:pt idx="0">
                  <c:v> 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Sheet1!$B$12:$E$12</c:f>
              <c:strCache>
                <c:ptCount val="4"/>
                <c:pt idx="0">
                  <c:v>Top</c:v>
                </c:pt>
                <c:pt idx="1">
                  <c:v>High</c:v>
                </c:pt>
                <c:pt idx="2">
                  <c:v>Mid</c:v>
                </c:pt>
                <c:pt idx="3">
                  <c:v>Low</c:v>
                </c:pt>
              </c:strCache>
            </c:strRef>
          </c:cat>
          <c:val>
            <c:numRef>
              <c:f>Sheet1!$B$14:$E$14</c:f>
              <c:numCache>
                <c:formatCode>0%</c:formatCode>
                <c:ptCount val="4"/>
                <c:pt idx="0">
                  <c:v>0.28888888888888886</c:v>
                </c:pt>
                <c:pt idx="1">
                  <c:v>2.9622063329928498E-2</c:v>
                </c:pt>
                <c:pt idx="2">
                  <c:v>7.46606334841629E-3</c:v>
                </c:pt>
                <c:pt idx="3">
                  <c:v>4.7857925387764519E-3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4F-49EF-B403-4585E5819C1B}"/>
            </c:ext>
          </c:extLst>
        </c:ser>
        <c:ser>
          <c:idx val="0"/>
          <c:order val="5"/>
          <c:tx>
            <c:strRef>
              <c:f>Sheet1!$A$60</c:f>
              <c:strCache>
                <c:ptCount val="1"/>
                <c:pt idx="0">
                  <c:v> FA</c:v>
                </c:pt>
              </c:strCache>
            </c:strRef>
          </c:tx>
          <c:spPr>
            <a:solidFill>
              <a:srgbClr val="152D6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Sheet1!$B$12:$E$12</c:f>
              <c:strCache>
                <c:ptCount val="4"/>
                <c:pt idx="0">
                  <c:v>Top</c:v>
                </c:pt>
                <c:pt idx="1">
                  <c:v>High</c:v>
                </c:pt>
                <c:pt idx="2">
                  <c:v>Mid</c:v>
                </c:pt>
                <c:pt idx="3">
                  <c:v>Low</c:v>
                </c:pt>
              </c:strCache>
            </c:strRef>
          </c:cat>
          <c:val>
            <c:numRef>
              <c:f>Sheet1!$B$13:$E$13</c:f>
              <c:numCache>
                <c:formatCode>0%</c:formatCode>
                <c:ptCount val="4"/>
                <c:pt idx="0">
                  <c:v>0.1111111111111111</c:v>
                </c:pt>
                <c:pt idx="1">
                  <c:v>1.7364657814096015E-2</c:v>
                </c:pt>
                <c:pt idx="2">
                  <c:v>2.149321266968326E-3</c:v>
                </c:pt>
                <c:pt idx="3">
                  <c:v>1.0378827192527244E-3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4F-49EF-B403-4585E5819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93197520"/>
        <c:axId val="593196208"/>
      </c:barChart>
      <c:catAx>
        <c:axId val="5931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96208"/>
        <c:crosses val="autoZero"/>
        <c:auto val="1"/>
        <c:lblAlgn val="ctr"/>
        <c:lblOffset val="100"/>
        <c:noMultiLvlLbl val="0"/>
      </c:catAx>
      <c:valAx>
        <c:axId val="593196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/>
                  <a:t>Percentage of articles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0674627968988E-2"/>
          <c:y val="0.9297618515705286"/>
          <c:w val="0.89999976545477145"/>
          <c:h val="6.9886463748525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1D4B-61F7-411B-851F-D3848133E1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E3ED96A-F8FB-4D87-B7AE-00778D3004C9}">
      <dgm:prSet phldrT="[Text]" custT="1"/>
      <dgm:spPr/>
      <dgm:t>
        <a:bodyPr/>
        <a:lstStyle/>
        <a:p>
          <a:r>
            <a:rPr lang="en-US" sz="4000" dirty="0"/>
            <a:t>Content </a:t>
          </a:r>
          <a:r>
            <a:rPr lang="en-US" sz="2800" dirty="0"/>
            <a:t>&amp;</a:t>
          </a:r>
          <a:r>
            <a:rPr lang="en-US" sz="4000" dirty="0"/>
            <a:t> format</a:t>
          </a:r>
        </a:p>
      </dgm:t>
    </dgm:pt>
    <dgm:pt modelId="{D836BB0D-A1E3-4509-AA11-BD09C1338578}" type="parTrans" cxnId="{06B2CD2E-0A12-4F57-A71A-420628B64D0C}">
      <dgm:prSet/>
      <dgm:spPr/>
      <dgm:t>
        <a:bodyPr/>
        <a:lstStyle/>
        <a:p>
          <a:endParaRPr lang="en-US" sz="1600"/>
        </a:p>
      </dgm:t>
    </dgm:pt>
    <dgm:pt modelId="{24719332-A7F3-49C0-B027-65096C063BF9}" type="sibTrans" cxnId="{06B2CD2E-0A12-4F57-A71A-420628B64D0C}">
      <dgm:prSet/>
      <dgm:spPr/>
      <dgm:t>
        <a:bodyPr/>
        <a:lstStyle/>
        <a:p>
          <a:endParaRPr lang="en-US" sz="1600"/>
        </a:p>
      </dgm:t>
    </dgm:pt>
    <dgm:pt modelId="{E0C0F030-2156-423C-9C2C-A283E0BE7352}">
      <dgm:prSet phldrT="[Text]" custT="1"/>
      <dgm:spPr/>
      <dgm:t>
        <a:bodyPr/>
        <a:lstStyle/>
        <a:p>
          <a:r>
            <a:rPr lang="en-US" sz="4000" dirty="0"/>
            <a:t>Referencing </a:t>
          </a:r>
          <a:r>
            <a:rPr lang="en-US" sz="2800" dirty="0"/>
            <a:t>&amp;</a:t>
          </a:r>
          <a:r>
            <a:rPr lang="en-US" sz="4000" dirty="0"/>
            <a:t> quality</a:t>
          </a:r>
        </a:p>
      </dgm:t>
    </dgm:pt>
    <dgm:pt modelId="{F004A0A9-E287-48FA-B7BB-A716E02BC353}" type="parTrans" cxnId="{54426F24-5B64-4C23-99C1-4F6C562F2234}">
      <dgm:prSet/>
      <dgm:spPr/>
      <dgm:t>
        <a:bodyPr/>
        <a:lstStyle/>
        <a:p>
          <a:endParaRPr lang="en-US" sz="1600"/>
        </a:p>
      </dgm:t>
    </dgm:pt>
    <dgm:pt modelId="{5092064D-8160-476A-A96F-6ABB962284F6}" type="sibTrans" cxnId="{54426F24-5B64-4C23-99C1-4F6C562F2234}">
      <dgm:prSet/>
      <dgm:spPr/>
      <dgm:t>
        <a:bodyPr/>
        <a:lstStyle/>
        <a:p>
          <a:endParaRPr lang="en-US" sz="1600"/>
        </a:p>
      </dgm:t>
    </dgm:pt>
    <dgm:pt modelId="{431FD96A-1CCD-4D32-AE5D-0D50970C0F3E}">
      <dgm:prSet phldrT="[Text]" custT="1"/>
      <dgm:spPr/>
      <dgm:t>
        <a:bodyPr/>
        <a:lstStyle/>
        <a:p>
          <a:r>
            <a:rPr lang="en-US" sz="4000" dirty="0"/>
            <a:t>Peers </a:t>
          </a:r>
          <a:r>
            <a:rPr lang="en-US" sz="2800" dirty="0"/>
            <a:t>&amp;</a:t>
          </a:r>
          <a:r>
            <a:rPr lang="en-US" sz="4000" dirty="0"/>
            <a:t> collaboration</a:t>
          </a:r>
        </a:p>
      </dgm:t>
    </dgm:pt>
    <dgm:pt modelId="{5E8CF874-CAC3-490A-AE58-7015959B6C39}" type="parTrans" cxnId="{52EF61EC-8292-42B7-A3F9-57FF56FF820B}">
      <dgm:prSet/>
      <dgm:spPr/>
      <dgm:t>
        <a:bodyPr/>
        <a:lstStyle/>
        <a:p>
          <a:endParaRPr lang="en-US" sz="1600"/>
        </a:p>
      </dgm:t>
    </dgm:pt>
    <dgm:pt modelId="{7B945225-84E1-445E-9382-D80771C05889}" type="sibTrans" cxnId="{52EF61EC-8292-42B7-A3F9-57FF56FF820B}">
      <dgm:prSet/>
      <dgm:spPr/>
      <dgm:t>
        <a:bodyPr/>
        <a:lstStyle/>
        <a:p>
          <a:endParaRPr lang="en-US" sz="1600"/>
        </a:p>
      </dgm:t>
    </dgm:pt>
    <dgm:pt modelId="{E5CFFBFE-E74C-4AE1-8336-EAD3ECB0FB0A}" type="pres">
      <dgm:prSet presAssocID="{39621D4B-61F7-411B-851F-D3848133E100}" presName="Name0" presStyleCnt="0">
        <dgm:presLayoutVars>
          <dgm:chMax val="7"/>
          <dgm:chPref val="7"/>
          <dgm:dir/>
        </dgm:presLayoutVars>
      </dgm:prSet>
      <dgm:spPr/>
    </dgm:pt>
    <dgm:pt modelId="{64865B71-652C-458B-93DB-206CBBBC69B3}" type="pres">
      <dgm:prSet presAssocID="{39621D4B-61F7-411B-851F-D3848133E100}" presName="Name1" presStyleCnt="0"/>
      <dgm:spPr/>
    </dgm:pt>
    <dgm:pt modelId="{D7BD856E-CBA5-4CE1-90FD-7DFC39EA3584}" type="pres">
      <dgm:prSet presAssocID="{39621D4B-61F7-411B-851F-D3848133E100}" presName="cycle" presStyleCnt="0"/>
      <dgm:spPr/>
    </dgm:pt>
    <dgm:pt modelId="{B7F330AB-3386-4EE6-B42B-C9FFDBF51677}" type="pres">
      <dgm:prSet presAssocID="{39621D4B-61F7-411B-851F-D3848133E100}" presName="srcNode" presStyleLbl="node1" presStyleIdx="0" presStyleCnt="3"/>
      <dgm:spPr/>
    </dgm:pt>
    <dgm:pt modelId="{A1C50827-ECAB-4A6C-8618-8D59366A271E}" type="pres">
      <dgm:prSet presAssocID="{39621D4B-61F7-411B-851F-D3848133E100}" presName="conn" presStyleLbl="parChTrans1D2" presStyleIdx="0" presStyleCnt="1"/>
      <dgm:spPr/>
    </dgm:pt>
    <dgm:pt modelId="{41BAF49A-7441-4242-85A1-54E8371AC5CC}" type="pres">
      <dgm:prSet presAssocID="{39621D4B-61F7-411B-851F-D3848133E100}" presName="extraNode" presStyleLbl="node1" presStyleIdx="0" presStyleCnt="3"/>
      <dgm:spPr/>
    </dgm:pt>
    <dgm:pt modelId="{8BFB7496-0B05-4304-897F-6C12E1AA4B73}" type="pres">
      <dgm:prSet presAssocID="{39621D4B-61F7-411B-851F-D3848133E100}" presName="dstNode" presStyleLbl="node1" presStyleIdx="0" presStyleCnt="3"/>
      <dgm:spPr/>
    </dgm:pt>
    <dgm:pt modelId="{98AF9E46-BA6A-4905-A467-9A940F0EEF7B}" type="pres">
      <dgm:prSet presAssocID="{FE3ED96A-F8FB-4D87-B7AE-00778D3004C9}" presName="text_1" presStyleLbl="node1" presStyleIdx="0" presStyleCnt="3">
        <dgm:presLayoutVars>
          <dgm:bulletEnabled val="1"/>
        </dgm:presLayoutVars>
      </dgm:prSet>
      <dgm:spPr/>
    </dgm:pt>
    <dgm:pt modelId="{F5A3611A-717D-4E15-841A-837CE960EF00}" type="pres">
      <dgm:prSet presAssocID="{FE3ED96A-F8FB-4D87-B7AE-00778D3004C9}" presName="accent_1" presStyleCnt="0"/>
      <dgm:spPr/>
    </dgm:pt>
    <dgm:pt modelId="{8986E2E6-6E09-4081-8189-589BC8F7D725}" type="pres">
      <dgm:prSet presAssocID="{FE3ED96A-F8FB-4D87-B7AE-00778D3004C9}" presName="accentRepeatNode" presStyleLbl="solidFgAcc1" presStyleIdx="0" presStyleCnt="3"/>
      <dgm:spPr/>
    </dgm:pt>
    <dgm:pt modelId="{1B7605DB-B6BC-4DE5-8ECC-E2FCD3661D90}" type="pres">
      <dgm:prSet presAssocID="{E0C0F030-2156-423C-9C2C-A283E0BE7352}" presName="text_2" presStyleLbl="node1" presStyleIdx="1" presStyleCnt="3">
        <dgm:presLayoutVars>
          <dgm:bulletEnabled val="1"/>
        </dgm:presLayoutVars>
      </dgm:prSet>
      <dgm:spPr/>
    </dgm:pt>
    <dgm:pt modelId="{AE5DFBCB-067A-4DF6-9DD1-B0F88C8F0908}" type="pres">
      <dgm:prSet presAssocID="{E0C0F030-2156-423C-9C2C-A283E0BE7352}" presName="accent_2" presStyleCnt="0"/>
      <dgm:spPr/>
    </dgm:pt>
    <dgm:pt modelId="{D04078CB-DE7F-413C-8F23-7AE5FD1971CF}" type="pres">
      <dgm:prSet presAssocID="{E0C0F030-2156-423C-9C2C-A283E0BE7352}" presName="accentRepeatNode" presStyleLbl="solidFgAcc1" presStyleIdx="1" presStyleCnt="3"/>
      <dgm:spPr/>
    </dgm:pt>
    <dgm:pt modelId="{BA656DCF-7501-49DA-BC6F-8B7360456138}" type="pres">
      <dgm:prSet presAssocID="{431FD96A-1CCD-4D32-AE5D-0D50970C0F3E}" presName="text_3" presStyleLbl="node1" presStyleIdx="2" presStyleCnt="3">
        <dgm:presLayoutVars>
          <dgm:bulletEnabled val="1"/>
        </dgm:presLayoutVars>
      </dgm:prSet>
      <dgm:spPr/>
    </dgm:pt>
    <dgm:pt modelId="{388740AE-13E7-4C60-8653-5D5CCAC614E0}" type="pres">
      <dgm:prSet presAssocID="{431FD96A-1CCD-4D32-AE5D-0D50970C0F3E}" presName="accent_3" presStyleCnt="0"/>
      <dgm:spPr/>
    </dgm:pt>
    <dgm:pt modelId="{E35CDC8E-830C-4077-9B6C-B500B593C407}" type="pres">
      <dgm:prSet presAssocID="{431FD96A-1CCD-4D32-AE5D-0D50970C0F3E}" presName="accentRepeatNode" presStyleLbl="solidFgAcc1" presStyleIdx="2" presStyleCnt="3"/>
      <dgm:spPr/>
    </dgm:pt>
  </dgm:ptLst>
  <dgm:cxnLst>
    <dgm:cxn modelId="{54426F24-5B64-4C23-99C1-4F6C562F2234}" srcId="{39621D4B-61F7-411B-851F-D3848133E100}" destId="{E0C0F030-2156-423C-9C2C-A283E0BE7352}" srcOrd="1" destOrd="0" parTransId="{F004A0A9-E287-48FA-B7BB-A716E02BC353}" sibTransId="{5092064D-8160-476A-A96F-6ABB962284F6}"/>
    <dgm:cxn modelId="{06B2CD2E-0A12-4F57-A71A-420628B64D0C}" srcId="{39621D4B-61F7-411B-851F-D3848133E100}" destId="{FE3ED96A-F8FB-4D87-B7AE-00778D3004C9}" srcOrd="0" destOrd="0" parTransId="{D836BB0D-A1E3-4509-AA11-BD09C1338578}" sibTransId="{24719332-A7F3-49C0-B027-65096C063BF9}"/>
    <dgm:cxn modelId="{CF9B7C48-A91E-438E-9A5A-969A947FE680}" type="presOf" srcId="{24719332-A7F3-49C0-B027-65096C063BF9}" destId="{A1C50827-ECAB-4A6C-8618-8D59366A271E}" srcOrd="0" destOrd="0" presId="urn:microsoft.com/office/officeart/2008/layout/VerticalCurvedList"/>
    <dgm:cxn modelId="{B295528C-9625-4511-9D5A-5F818BCD8D84}" type="presOf" srcId="{E0C0F030-2156-423C-9C2C-A283E0BE7352}" destId="{1B7605DB-B6BC-4DE5-8ECC-E2FCD3661D90}" srcOrd="0" destOrd="0" presId="urn:microsoft.com/office/officeart/2008/layout/VerticalCurvedList"/>
    <dgm:cxn modelId="{8CB8688E-C5C2-4D4F-84B6-3F2A372DF41D}" type="presOf" srcId="{FE3ED96A-F8FB-4D87-B7AE-00778D3004C9}" destId="{98AF9E46-BA6A-4905-A467-9A940F0EEF7B}" srcOrd="0" destOrd="0" presId="urn:microsoft.com/office/officeart/2008/layout/VerticalCurvedList"/>
    <dgm:cxn modelId="{4466A695-9261-43C4-941E-8FAA068079C4}" type="presOf" srcId="{39621D4B-61F7-411B-851F-D3848133E100}" destId="{E5CFFBFE-E74C-4AE1-8336-EAD3ECB0FB0A}" srcOrd="0" destOrd="0" presId="urn:microsoft.com/office/officeart/2008/layout/VerticalCurvedList"/>
    <dgm:cxn modelId="{D6F08BCF-6A5C-4659-AD77-9917A450D2CC}" type="presOf" srcId="{431FD96A-1CCD-4D32-AE5D-0D50970C0F3E}" destId="{BA656DCF-7501-49DA-BC6F-8B7360456138}" srcOrd="0" destOrd="0" presId="urn:microsoft.com/office/officeart/2008/layout/VerticalCurvedList"/>
    <dgm:cxn modelId="{52EF61EC-8292-42B7-A3F9-57FF56FF820B}" srcId="{39621D4B-61F7-411B-851F-D3848133E100}" destId="{431FD96A-1CCD-4D32-AE5D-0D50970C0F3E}" srcOrd="2" destOrd="0" parTransId="{5E8CF874-CAC3-490A-AE58-7015959B6C39}" sibTransId="{7B945225-84E1-445E-9382-D80771C05889}"/>
    <dgm:cxn modelId="{59E8B0AA-E123-4956-9F4F-1A36C7BEEA73}" type="presParOf" srcId="{E5CFFBFE-E74C-4AE1-8336-EAD3ECB0FB0A}" destId="{64865B71-652C-458B-93DB-206CBBBC69B3}" srcOrd="0" destOrd="0" presId="urn:microsoft.com/office/officeart/2008/layout/VerticalCurvedList"/>
    <dgm:cxn modelId="{BC9F26DD-E2C1-44A5-9385-9DDB2D3931E9}" type="presParOf" srcId="{64865B71-652C-458B-93DB-206CBBBC69B3}" destId="{D7BD856E-CBA5-4CE1-90FD-7DFC39EA3584}" srcOrd="0" destOrd="0" presId="urn:microsoft.com/office/officeart/2008/layout/VerticalCurvedList"/>
    <dgm:cxn modelId="{F01088D8-443F-4C33-852A-543968782DA4}" type="presParOf" srcId="{D7BD856E-CBA5-4CE1-90FD-7DFC39EA3584}" destId="{B7F330AB-3386-4EE6-B42B-C9FFDBF51677}" srcOrd="0" destOrd="0" presId="urn:microsoft.com/office/officeart/2008/layout/VerticalCurvedList"/>
    <dgm:cxn modelId="{4EAD06AD-8292-4FEF-A92B-26F4A95BD251}" type="presParOf" srcId="{D7BD856E-CBA5-4CE1-90FD-7DFC39EA3584}" destId="{A1C50827-ECAB-4A6C-8618-8D59366A271E}" srcOrd="1" destOrd="0" presId="urn:microsoft.com/office/officeart/2008/layout/VerticalCurvedList"/>
    <dgm:cxn modelId="{3B74235C-453B-4CE3-817F-B0F3A29D4E74}" type="presParOf" srcId="{D7BD856E-CBA5-4CE1-90FD-7DFC39EA3584}" destId="{41BAF49A-7441-4242-85A1-54E8371AC5CC}" srcOrd="2" destOrd="0" presId="urn:microsoft.com/office/officeart/2008/layout/VerticalCurvedList"/>
    <dgm:cxn modelId="{12C72991-8B67-4701-8A5B-93199B67E3AC}" type="presParOf" srcId="{D7BD856E-CBA5-4CE1-90FD-7DFC39EA3584}" destId="{8BFB7496-0B05-4304-897F-6C12E1AA4B73}" srcOrd="3" destOrd="0" presId="urn:microsoft.com/office/officeart/2008/layout/VerticalCurvedList"/>
    <dgm:cxn modelId="{E62F7333-1361-4167-A181-F246B8ACB5E7}" type="presParOf" srcId="{64865B71-652C-458B-93DB-206CBBBC69B3}" destId="{98AF9E46-BA6A-4905-A467-9A940F0EEF7B}" srcOrd="1" destOrd="0" presId="urn:microsoft.com/office/officeart/2008/layout/VerticalCurvedList"/>
    <dgm:cxn modelId="{1A62F830-1B3C-4E29-A3F8-8C82A1599E2B}" type="presParOf" srcId="{64865B71-652C-458B-93DB-206CBBBC69B3}" destId="{F5A3611A-717D-4E15-841A-837CE960EF00}" srcOrd="2" destOrd="0" presId="urn:microsoft.com/office/officeart/2008/layout/VerticalCurvedList"/>
    <dgm:cxn modelId="{D66D456F-F88C-4DFE-B264-49DECB931B82}" type="presParOf" srcId="{F5A3611A-717D-4E15-841A-837CE960EF00}" destId="{8986E2E6-6E09-4081-8189-589BC8F7D725}" srcOrd="0" destOrd="0" presId="urn:microsoft.com/office/officeart/2008/layout/VerticalCurvedList"/>
    <dgm:cxn modelId="{5A6E8D3E-8116-46CF-8FF5-483D2A7F08A0}" type="presParOf" srcId="{64865B71-652C-458B-93DB-206CBBBC69B3}" destId="{1B7605DB-B6BC-4DE5-8ECC-E2FCD3661D90}" srcOrd="3" destOrd="0" presId="urn:microsoft.com/office/officeart/2008/layout/VerticalCurvedList"/>
    <dgm:cxn modelId="{0C6F4B8F-6138-4C17-903D-B91D7672C7E9}" type="presParOf" srcId="{64865B71-652C-458B-93DB-206CBBBC69B3}" destId="{AE5DFBCB-067A-4DF6-9DD1-B0F88C8F0908}" srcOrd="4" destOrd="0" presId="urn:microsoft.com/office/officeart/2008/layout/VerticalCurvedList"/>
    <dgm:cxn modelId="{98781671-F64D-4A92-AE1C-6F487A4D8C13}" type="presParOf" srcId="{AE5DFBCB-067A-4DF6-9DD1-B0F88C8F0908}" destId="{D04078CB-DE7F-413C-8F23-7AE5FD1971CF}" srcOrd="0" destOrd="0" presId="urn:microsoft.com/office/officeart/2008/layout/VerticalCurvedList"/>
    <dgm:cxn modelId="{F47A6699-F09A-40A8-A007-413860830705}" type="presParOf" srcId="{64865B71-652C-458B-93DB-206CBBBC69B3}" destId="{BA656DCF-7501-49DA-BC6F-8B7360456138}" srcOrd="5" destOrd="0" presId="urn:microsoft.com/office/officeart/2008/layout/VerticalCurvedList"/>
    <dgm:cxn modelId="{DC544CA3-9624-4282-84CD-E5C359707F69}" type="presParOf" srcId="{64865B71-652C-458B-93DB-206CBBBC69B3}" destId="{388740AE-13E7-4C60-8653-5D5CCAC614E0}" srcOrd="6" destOrd="0" presId="urn:microsoft.com/office/officeart/2008/layout/VerticalCurvedList"/>
    <dgm:cxn modelId="{ECB690C0-BB97-4B87-882E-F62AB00A9EC7}" type="presParOf" srcId="{388740AE-13E7-4C60-8653-5D5CCAC614E0}" destId="{E35CDC8E-830C-4077-9B6C-B500B593C4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50827-ECAB-4A6C-8618-8D59366A271E}">
      <dsp:nvSpPr>
        <dsp:cNvPr id="0" name=""/>
        <dsp:cNvSpPr/>
      </dsp:nvSpPr>
      <dsp:spPr>
        <a:xfrm>
          <a:off x="-3557915" y="-546844"/>
          <a:ext cx="4241623" cy="4241623"/>
        </a:xfrm>
        <a:prstGeom prst="blockArc">
          <a:avLst>
            <a:gd name="adj1" fmla="val 18900000"/>
            <a:gd name="adj2" fmla="val 2700000"/>
            <a:gd name="adj3" fmla="val 509"/>
          </a:avLst>
        </a:prstGeom>
        <a:noFill/>
        <a:ln w="1397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F9E46-BA6A-4905-A467-9A940F0EEF7B}">
      <dsp:nvSpPr>
        <dsp:cNvPr id="0" name=""/>
        <dsp:cNvSpPr/>
      </dsp:nvSpPr>
      <dsp:spPr>
        <a:xfrm>
          <a:off x="439656" y="314793"/>
          <a:ext cx="7252288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Content </a:t>
          </a:r>
          <a:r>
            <a:rPr lang="en-US" sz="2800" kern="1200" dirty="0"/>
            <a:t>&amp;</a:t>
          </a:r>
          <a:r>
            <a:rPr lang="en-US" sz="4000" kern="1200" dirty="0"/>
            <a:t> format</a:t>
          </a:r>
        </a:p>
      </dsp:txBody>
      <dsp:txXfrm>
        <a:off x="439656" y="314793"/>
        <a:ext cx="7252288" cy="629586"/>
      </dsp:txXfrm>
    </dsp:sp>
    <dsp:sp modelId="{8986E2E6-6E09-4081-8189-589BC8F7D725}">
      <dsp:nvSpPr>
        <dsp:cNvPr id="0" name=""/>
        <dsp:cNvSpPr/>
      </dsp:nvSpPr>
      <dsp:spPr>
        <a:xfrm>
          <a:off x="46164" y="23609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605DB-B6BC-4DE5-8ECC-E2FCD3661D90}">
      <dsp:nvSpPr>
        <dsp:cNvPr id="0" name=""/>
        <dsp:cNvSpPr/>
      </dsp:nvSpPr>
      <dsp:spPr>
        <a:xfrm>
          <a:off x="668511" y="1259173"/>
          <a:ext cx="7023433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Referencing </a:t>
          </a:r>
          <a:r>
            <a:rPr lang="en-US" sz="2800" kern="1200" dirty="0"/>
            <a:t>&amp;</a:t>
          </a:r>
          <a:r>
            <a:rPr lang="en-US" sz="4000" kern="1200" dirty="0"/>
            <a:t> quality</a:t>
          </a:r>
        </a:p>
      </dsp:txBody>
      <dsp:txXfrm>
        <a:off x="668511" y="1259173"/>
        <a:ext cx="7023433" cy="629586"/>
      </dsp:txXfrm>
    </dsp:sp>
    <dsp:sp modelId="{D04078CB-DE7F-413C-8F23-7AE5FD1971CF}">
      <dsp:nvSpPr>
        <dsp:cNvPr id="0" name=""/>
        <dsp:cNvSpPr/>
      </dsp:nvSpPr>
      <dsp:spPr>
        <a:xfrm>
          <a:off x="275019" y="118047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56DCF-7501-49DA-BC6F-8B7360456138}">
      <dsp:nvSpPr>
        <dsp:cNvPr id="0" name=""/>
        <dsp:cNvSpPr/>
      </dsp:nvSpPr>
      <dsp:spPr>
        <a:xfrm>
          <a:off x="439656" y="2203553"/>
          <a:ext cx="7252288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Peers </a:t>
          </a:r>
          <a:r>
            <a:rPr lang="en-US" sz="2800" kern="1200" dirty="0"/>
            <a:t>&amp;</a:t>
          </a:r>
          <a:r>
            <a:rPr lang="en-US" sz="4000" kern="1200" dirty="0"/>
            <a:t> collaboration</a:t>
          </a:r>
        </a:p>
      </dsp:txBody>
      <dsp:txXfrm>
        <a:off x="439656" y="2203553"/>
        <a:ext cx="7252288" cy="629586"/>
      </dsp:txXfrm>
    </dsp:sp>
    <dsp:sp modelId="{E35CDC8E-830C-4077-9B6C-B500B593C407}">
      <dsp:nvSpPr>
        <dsp:cNvPr id="0" name=""/>
        <dsp:cNvSpPr/>
      </dsp:nvSpPr>
      <dsp:spPr>
        <a:xfrm>
          <a:off x="46164" y="212485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E3CE-AD06-4CE2-8323-4FB9537F9DF2}" type="datetimeFigureOut">
              <a:rPr lang="en-GB" smtClean="0"/>
              <a:t>09/10/2017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96E2-232E-484F-AFD9-4E3AA1E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3424-8E68-4EF0-94C5-2048A1D3EF7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BE52-A756-43B0-BBD4-B5380532E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aseline="0" dirty="0"/>
              <a:t>Average 1.5 min per slide</a:t>
            </a:r>
            <a:r>
              <a:rPr lang="en-GB" sz="1200" baseline="0" dirty="0"/>
              <a:t> </a:t>
            </a:r>
            <a:r>
              <a:rPr lang="en-GB" sz="1200" baseline="0" dirty="0">
                <a:sym typeface="Wingdings" panose="05000000000000000000" pitchFamily="2" charset="2"/>
              </a:rPr>
              <a:t></a:t>
            </a:r>
            <a:r>
              <a:rPr lang="en-GB" sz="1200" baseline="0" dirty="0"/>
              <a:t> 50 mins</a:t>
            </a:r>
          </a:p>
          <a:p>
            <a:r>
              <a:rPr lang="en-AU" sz="1200" baseline="0" dirty="0"/>
              <a:t>Best to maximise time on interactive section</a:t>
            </a: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8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0" dirty="0">
                <a:solidFill>
                  <a:schemeClr val="bg1"/>
                </a:solidFill>
              </a:rPr>
              <a:t>But most pages under 500 words</a:t>
            </a:r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69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But various tools to summarise authorship as lists, or even colour coded text to define who did what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5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1" dirty="0">
                <a:solidFill>
                  <a:schemeClr val="bg1"/>
                </a:solidFill>
              </a:rPr>
              <a:t>WikiJournal of Medicine “</a:t>
            </a:r>
            <a:r>
              <a:rPr lang="en-AU" dirty="0">
                <a:solidFill>
                  <a:schemeClr val="bg1"/>
                </a:solidFill>
              </a:rPr>
              <a:t>Encyclopedic” review articles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9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competitions for most improved article (e.g. Comp boil, </a:t>
            </a:r>
            <a:r>
              <a:rPr lang="en-US" dirty="0" err="1"/>
              <a:t>WikiJMed</a:t>
            </a:r>
            <a:r>
              <a:rPr lang="en-US" dirty="0"/>
              <a:t>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8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Probably best public</a:t>
            </a:r>
            <a:r>
              <a:rPr lang="en-AU" baseline="0" dirty="0"/>
              <a:t> engagement you’ll ever do (e.g. grant writing?)</a:t>
            </a:r>
            <a:endParaRPr lang="en-AU" dirty="0"/>
          </a:p>
          <a:p>
            <a:r>
              <a:rPr lang="en-AU" dirty="0"/>
              <a:t>If your topic is not covered, it can make</a:t>
            </a:r>
            <a:r>
              <a:rPr lang="en-AU" baseline="0" dirty="0"/>
              <a:t> your research look more obscure than it really is</a:t>
            </a:r>
          </a:p>
          <a:p>
            <a:r>
              <a:rPr lang="en-GB" dirty="0"/>
              <a:t>If</a:t>
            </a:r>
            <a:r>
              <a:rPr lang="en-GB" baseline="0" dirty="0"/>
              <a:t> your paper is reviewed by a scientist outside your field what are the odds they’ll check Wikipedia?</a:t>
            </a:r>
          </a:p>
          <a:p>
            <a:r>
              <a:rPr lang="en-GB" baseline="0" dirty="0"/>
              <a:t>Get PhDs and Postdocs involved.</a:t>
            </a:r>
          </a:p>
          <a:p>
            <a:r>
              <a:rPr lang="en-GB" dirty="0"/>
              <a:t>Order</a:t>
            </a:r>
            <a:r>
              <a:rPr lang="en-GB" baseline="0" dirty="0"/>
              <a:t> of magnitude more views than highest review paper.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38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You’re already well set up for good</a:t>
            </a:r>
            <a:r>
              <a:rPr lang="en-AU" baseline="0" dirty="0"/>
              <a:t> editing practice</a:t>
            </a:r>
          </a:p>
          <a:p>
            <a:r>
              <a:rPr lang="en-AU" baseline="0" dirty="0"/>
              <a:t>Don’t put in 5 paragraphs on some obscure point on a page.</a:t>
            </a:r>
          </a:p>
          <a:p>
            <a:r>
              <a:rPr lang="en-AU" baseline="0" dirty="0"/>
              <a:t>Probably more citations than typical introduction (No personal </a:t>
            </a:r>
            <a:r>
              <a:rPr lang="en-AU" baseline="0" dirty="0" err="1"/>
              <a:t>comms</a:t>
            </a:r>
            <a:r>
              <a:rPr lang="en-AU" baseline="0" dirty="0"/>
              <a:t>, or </a:t>
            </a:r>
            <a:r>
              <a:rPr lang="en-AU" baseline="0" dirty="0" err="1"/>
              <a:t>unpub</a:t>
            </a:r>
            <a:r>
              <a:rPr lang="en-AU" baseline="0" dirty="0"/>
              <a:t> data)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3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9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Referenceing</a:t>
            </a:r>
            <a:r>
              <a:rPr lang="en-GB" dirty="0"/>
              <a:t> and quality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</a:t>
            </a:r>
            <a:r>
              <a:rPr lang="en-GB" baseline="0" dirty="0"/>
              <a:t> just published or not. Can go up (and down) over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you will certainly all be better than average editors so don’t worry about breaking things. People</a:t>
            </a:r>
            <a:r>
              <a:rPr lang="en-GB" baseline="0" dirty="0"/>
              <a:t> will catch your mistakes.</a:t>
            </a:r>
          </a:p>
          <a:p>
            <a:r>
              <a:rPr lang="en-GB" baseline="0" dirty="0"/>
              <a:t>You own nothing.</a:t>
            </a:r>
          </a:p>
          <a:p>
            <a:r>
              <a:rPr lang="en-GB" baseline="0" dirty="0"/>
              <a:t>Resolution either by one-off third opinion, formal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Edits</a:t>
            </a:r>
            <a:r>
              <a:rPr lang="en-AU" baseline="0" dirty="0"/>
              <a:t> across hundreds of pages.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Broad articles get million hits per year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Specialist still get 10s of thousands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7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Radio, Television, Podcasts, Social media, Internet, Doctors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6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Good news is mostly non-commercial (some advert, some subscription)</a:t>
            </a:r>
          </a:p>
          <a:p>
            <a:r>
              <a:rPr lang="en-AU" dirty="0"/>
              <a:t>Wikipedia overall readership </a:t>
            </a:r>
            <a:r>
              <a:rPr lang="en-AU" dirty="0" err="1"/>
              <a:t>approx</a:t>
            </a:r>
            <a:r>
              <a:rPr lang="en-AU" dirty="0"/>
              <a:t> 100 billion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5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2007 lowest average quality and highest reversion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dirty="0"/>
              <a:t>Also 87% of teachers</a:t>
            </a:r>
          </a:p>
          <a:p>
            <a:pPr lvl="0"/>
            <a:r>
              <a:rPr lang="en-AU" dirty="0"/>
              <a:t>Also 35% of pharmacists</a:t>
            </a:r>
          </a:p>
          <a:p>
            <a:pPr lvl="0"/>
            <a:r>
              <a:rPr lang="en-US" dirty="0"/>
              <a:t>Policymakers and Journalists</a:t>
            </a:r>
            <a:endParaRPr lang="en-AU" dirty="0"/>
          </a:p>
          <a:p>
            <a:pPr lvl="0"/>
            <a:r>
              <a:rPr lang="en-AU" dirty="0"/>
              <a:t>Lawmakers have cited Wikipedia in &gt;400 judicial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2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Whole systems runs as</a:t>
            </a:r>
            <a:r>
              <a:rPr lang="en-AU" baseline="0" dirty="0"/>
              <a:t> </a:t>
            </a:r>
            <a:r>
              <a:rPr lang="en-AU" baseline="0" dirty="0" err="1"/>
              <a:t>microdemocratic</a:t>
            </a:r>
            <a:r>
              <a:rPr lang="en-AU" baseline="0" dirty="0"/>
              <a:t> </a:t>
            </a:r>
            <a:r>
              <a:rPr lang="en-AU" baseline="0" dirty="0" err="1"/>
              <a:t>anarcho-beurocracy</a:t>
            </a:r>
            <a:r>
              <a:rPr lang="en-AU" baseline="0" dirty="0"/>
              <a:t> but is not purely any </a:t>
            </a:r>
            <a:r>
              <a:rPr lang="en-AU" baseline="0"/>
              <a:t>of these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4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competitions for most improved article (e.g. Comp boil, </a:t>
            </a:r>
            <a:r>
              <a:rPr lang="en-US" dirty="0" err="1"/>
              <a:t>WikiJMed</a:t>
            </a:r>
            <a:r>
              <a:rPr lang="en-US" dirty="0"/>
              <a:t>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2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86334"/>
            <a:ext cx="7063740" cy="401426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4768596" cy="169164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small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229666" y="1426828"/>
            <a:ext cx="1554831" cy="27384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BC225BE-ED20-4BD5-9659-2E574DB8C0DB}" type="datetime1">
              <a:rPr lang="en-GB" smtClean="0"/>
              <a:t>09/10/2017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 userDrawn="1"/>
        </p:nvCxnSpPr>
        <p:spPr>
          <a:xfrm>
            <a:off x="1048004" y="4749800"/>
            <a:ext cx="69621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 flipH="1">
            <a:off x="0" y="0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 flipH="1">
            <a:off x="0" y="6431597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21913" y="427038"/>
            <a:ext cx="2622087" cy="359297"/>
          </a:xfrm>
        </p:spPr>
        <p:txBody>
          <a:bodyPr>
            <a:noAutofit/>
          </a:bodyPr>
          <a:lstStyle>
            <a:lvl1pPr marL="0" indent="0" algn="r">
              <a:buNone/>
              <a:defRPr sz="2000" cap="small" baseline="0"/>
            </a:lvl1pPr>
            <a:lvl2pPr algn="r">
              <a:defRPr cap="small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282900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CA82-9F2A-4793-BF2C-9417E8EF92AD}" type="datetime1">
              <a:rPr lang="en-GB" smtClean="0"/>
              <a:t>09/10/2017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61720"/>
            <a:ext cx="24010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A58D7F9-4F9F-415D-8C6C-572871CCDB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4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66A8-3630-4860-AF22-EB6A3CE89450}" type="datetime1">
              <a:rPr lang="en-GB" smtClean="0"/>
              <a:t>09/10/2017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55236"/>
            <a:ext cx="240101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805FB9F-6CF8-4F00-82BE-31EF907803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9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86D6-24FB-4C6B-B8B1-0F1E767598B2}" type="datetime1">
              <a:rPr lang="en-GB" smtClean="0"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25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10/9/2017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1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1321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10/9/2017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Font typeface="Arial" panose="020B0604020202020204" pitchFamily="34" charset="0"/>
              <a:buNone/>
              <a:defRPr sz="180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1138990"/>
            <a:ext cx="9144000" cy="45125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376188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520838"/>
            <a:ext cx="7063740" cy="952500"/>
          </a:xfrm>
        </p:spPr>
        <p:txBody>
          <a:bodyPr anchor="t">
            <a:normAutofit/>
          </a:bodyPr>
          <a:lstStyle>
            <a:lvl1pPr marL="0" indent="0">
              <a:buNone/>
              <a:defRPr sz="2200" cap="sm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F087-6286-4E33-AC3E-D406150A0EA2}" type="datetime1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-2" y="0"/>
            <a:ext cx="77152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 flipH="1">
            <a:off x="-2" y="0"/>
            <a:ext cx="9144002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 flipH="1">
            <a:off x="0" y="5473337"/>
            <a:ext cx="9144000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97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1E47144A-BE7E-44E1-8C5C-65D05FAE402A}" type="datetime1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20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6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439E9766-B90A-4A04-9749-D5F455D3A371}" type="datetime1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38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DD8-0AEE-4C7B-B9DE-86BB52DA7036}" type="datetime1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4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B2C-13E4-4145-9152-1A3028AD30DB}" type="datetime1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6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A2E4-52AC-480B-9E4A-CDE186380588}" type="datetime1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F564-C9FC-4E5D-AA93-F4903FDCE120}" type="datetime1">
              <a:rPr lang="en-GB" smtClean="0"/>
              <a:t>09/10/2017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6174" y="1661721"/>
            <a:ext cx="24050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9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E04E-1FEA-409E-9846-7C39EADB261B}" type="datetime1">
              <a:rPr lang="en-GB" smtClean="0"/>
              <a:t>09/10/2017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936" y="1655237"/>
            <a:ext cx="24003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9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876" y="1748641"/>
            <a:ext cx="6773576" cy="4431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54582" y="1251745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 panose="020B0604020202020204" pitchFamily="34" charset="0"/>
              <a:buNone/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E3E5F0E6-E250-49EC-A901-D76D0F015F21}" type="datetime1">
              <a:rPr lang="en-GB" smtClean="0"/>
              <a:t>09/10/2017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25677" y="4161817"/>
            <a:ext cx="3762808" cy="273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55431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9" r:id="rId2"/>
    <p:sldLayoutId id="2147483878" r:id="rId3"/>
    <p:sldLayoutId id="2147483890" r:id="rId4"/>
    <p:sldLayoutId id="2147483888" r:id="rId5"/>
    <p:sldLayoutId id="2147483881" r:id="rId6"/>
    <p:sldLayoutId id="2147483891" r:id="rId7"/>
    <p:sldLayoutId id="2147483884" r:id="rId8"/>
    <p:sldLayoutId id="2147483893" r:id="rId9"/>
    <p:sldLayoutId id="2147483889" r:id="rId10"/>
    <p:sldLayoutId id="2147483894" r:id="rId11"/>
    <p:sldLayoutId id="2147483883" r:id="rId12"/>
    <p:sldLayoutId id="2147483895" r:id="rId13"/>
    <p:sldLayoutId id="2147483896" r:id="rId14"/>
  </p:sldLayoutIdLst>
  <p:hf hdr="0" ftr="0" dt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 cap="small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4" indent="-185734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Calibri Light" panose="020F0302020204030204" pitchFamily="34" charset="0"/>
        <a:buChar char="‐"/>
        <a:defRPr sz="20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44500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822939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1097253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P:FIVEPILLARS" TargetMode="External"/><Relationship Id="rId3" Type="http://schemas.openxmlformats.org/officeDocument/2006/relationships/hyperlink" Target="https://en.wikipedia.org/wiki/WP:NPOV" TargetMode="External"/><Relationship Id="rId7" Type="http://schemas.openxmlformats.org/officeDocument/2006/relationships/hyperlink" Target="https://en.wikipedia.org/wiki/WP:LEA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PLAG" TargetMode="External"/><Relationship Id="rId5" Type="http://schemas.openxmlformats.org/officeDocument/2006/relationships/hyperlink" Target="https://en.wikipedia.org/wiki/WP:VER" TargetMode="External"/><Relationship Id="rId10" Type="http://schemas.openxmlformats.org/officeDocument/2006/relationships/hyperlink" Target="https://en.wikipedia.org/wiki/WP:FA" TargetMode="External"/><Relationship Id="rId4" Type="http://schemas.openxmlformats.org/officeDocument/2006/relationships/hyperlink" Target="https://en.wikipedia.org/wiki/WP:RS" TargetMode="External"/><Relationship Id="rId9" Type="http://schemas.openxmlformats.org/officeDocument/2006/relationships/hyperlink" Target="https://en.wikipedia.org/wiki/WP:G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P:TECHNIC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hyperlink" Target="https://en.wikipedia.org/wiki/WP:MOS" TargetMode="External"/><Relationship Id="rId4" Type="http://schemas.openxmlformats.org/officeDocument/2006/relationships/hyperlink" Target="https://en.wikipedia.org/wiki/Wikipedia:Manual_of_Style/Linkin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en.wikipedia.org/wiki/WP:SCIRS" TargetMode="External"/><Relationship Id="rId7" Type="http://schemas.openxmlformats.org/officeDocument/2006/relationships/hyperlink" Target="https://en.wikipedia.org/wiki/WP:ASSES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WIP" TargetMode="External"/><Relationship Id="rId5" Type="http://schemas.openxmlformats.org/officeDocument/2006/relationships/hyperlink" Target="https://en.wikipedia.org/wiki/WP:NOR" TargetMode="External"/><Relationship Id="rId4" Type="http://schemas.openxmlformats.org/officeDocument/2006/relationships/hyperlink" Target="https://en.wikipedia.org/wiki/WP:MEDRS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Dispute_resolution" TargetMode="External"/><Relationship Id="rId3" Type="http://schemas.openxmlformats.org/officeDocument/2006/relationships/hyperlink" Target="https://en.wikipedia.org/wiki/WP:OWN" TargetMode="External"/><Relationship Id="rId7" Type="http://schemas.openxmlformats.org/officeDocument/2006/relationships/hyperlink" Target="https://en.wikipedia.org/wiki/WP:PRO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NOTE" TargetMode="External"/><Relationship Id="rId5" Type="http://schemas.openxmlformats.org/officeDocument/2006/relationships/hyperlink" Target="https://en.wikipedia.org/wiki/WP:BOLD" TargetMode="External"/><Relationship Id="rId4" Type="http://schemas.openxmlformats.org/officeDocument/2006/relationships/hyperlink" Target="https://en.wikipedia.org/wiki/WP:FIVEPILLARS" TargetMode="External"/><Relationship Id="rId9" Type="http://schemas.openxmlformats.org/officeDocument/2006/relationships/hyperlink" Target="https://en.wikipedia.org/wiki/WP:DR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Help_desk" TargetMode="External"/><Relationship Id="rId2" Type="http://schemas.openxmlformats.org/officeDocument/2006/relationships/hyperlink" Target="https://en.wikipedia.org/wiki/Wikipedia:Teahous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tmp"/><Relationship Id="rId5" Type="http://schemas.openxmlformats.org/officeDocument/2006/relationships/hyperlink" Target="http://journals.plos.org/ploscollections/article?id=10.1371/journal.pcbi.1000941" TargetMode="External"/><Relationship Id="rId4" Type="http://schemas.openxmlformats.org/officeDocument/2006/relationships/hyperlink" Target="https://en.wikipedia.org/wiki/Help:Introduction_t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3" y="786334"/>
            <a:ext cx="7687233" cy="4014266"/>
          </a:xfrm>
        </p:spPr>
        <p:txBody>
          <a:bodyPr>
            <a:normAutofit/>
          </a:bodyPr>
          <a:lstStyle/>
          <a:p>
            <a:r>
              <a:rPr lang="en-AU" dirty="0"/>
              <a:t>Wikipedia-integrated publishing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 comparison of successful models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Dr Thomas Shafee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1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77B776-14E0-493A-91A3-8A08CE3221F9}"/>
              </a:ext>
            </a:extLst>
          </p:cNvPr>
          <p:cNvGrpSpPr/>
          <p:nvPr/>
        </p:nvGrpSpPr>
        <p:grpSpPr>
          <a:xfrm>
            <a:off x="501033" y="4835442"/>
            <a:ext cx="7055209" cy="735426"/>
            <a:chOff x="501033" y="5199418"/>
            <a:chExt cx="7055209" cy="735426"/>
          </a:xfrm>
        </p:grpSpPr>
        <p:pic>
          <p:nvPicPr>
            <p:cNvPr id="95" name="Graphic 94" descr="Flask">
              <a:extLst>
                <a:ext uri="{FF2B5EF4-FFF2-40B4-BE49-F238E27FC236}">
                  <a16:creationId xmlns:a16="http://schemas.microsoft.com/office/drawing/2014/main" id="{1E880056-7379-4EE6-9093-1685C961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033" y="5199418"/>
              <a:ext cx="735426" cy="735426"/>
            </a:xfrm>
            <a:prstGeom prst="rect">
              <a:avLst/>
            </a:prstGeom>
          </p:spPr>
        </p:pic>
        <p:pic>
          <p:nvPicPr>
            <p:cNvPr id="96" name="Graphic 95" descr="Flask">
              <a:extLst>
                <a:ext uri="{FF2B5EF4-FFF2-40B4-BE49-F238E27FC236}">
                  <a16:creationId xmlns:a16="http://schemas.microsoft.com/office/drawing/2014/main" id="{584DFBFB-3650-4FFE-B4E8-BD2529E0A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03231" y="5199418"/>
              <a:ext cx="735426" cy="735426"/>
            </a:xfrm>
            <a:prstGeom prst="rect">
              <a:avLst/>
            </a:prstGeom>
          </p:spPr>
        </p:pic>
        <p:pic>
          <p:nvPicPr>
            <p:cNvPr id="97" name="Graphic 96" descr="Flask">
              <a:extLst>
                <a:ext uri="{FF2B5EF4-FFF2-40B4-BE49-F238E27FC236}">
                  <a16:creationId xmlns:a16="http://schemas.microsoft.com/office/drawing/2014/main" id="{69AEA080-E6A9-43C3-8DEC-7F4E7F28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5429" y="5199418"/>
              <a:ext cx="735426" cy="735426"/>
            </a:xfrm>
            <a:prstGeom prst="rect">
              <a:avLst/>
            </a:prstGeom>
          </p:spPr>
        </p:pic>
        <p:pic>
          <p:nvPicPr>
            <p:cNvPr id="98" name="Graphic 97" descr="Flask">
              <a:extLst>
                <a:ext uri="{FF2B5EF4-FFF2-40B4-BE49-F238E27FC236}">
                  <a16:creationId xmlns:a16="http://schemas.microsoft.com/office/drawing/2014/main" id="{124370E5-76CE-415C-8762-91BF0581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7627" y="5199418"/>
              <a:ext cx="735426" cy="735426"/>
            </a:xfrm>
            <a:prstGeom prst="rect">
              <a:avLst/>
            </a:prstGeom>
          </p:spPr>
        </p:pic>
        <p:pic>
          <p:nvPicPr>
            <p:cNvPr id="99" name="Graphic 98" descr="Flask">
              <a:extLst>
                <a:ext uri="{FF2B5EF4-FFF2-40B4-BE49-F238E27FC236}">
                  <a16:creationId xmlns:a16="http://schemas.microsoft.com/office/drawing/2014/main" id="{D3614A62-9EA0-4AFC-8C15-9E226130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09825" y="5199418"/>
              <a:ext cx="735426" cy="735426"/>
            </a:xfrm>
            <a:prstGeom prst="rect">
              <a:avLst/>
            </a:prstGeom>
          </p:spPr>
        </p:pic>
        <p:pic>
          <p:nvPicPr>
            <p:cNvPr id="100" name="Graphic 99" descr="Flask">
              <a:extLst>
                <a:ext uri="{FF2B5EF4-FFF2-40B4-BE49-F238E27FC236}">
                  <a16:creationId xmlns:a16="http://schemas.microsoft.com/office/drawing/2014/main" id="{C530C072-4E23-4D49-9ACD-1FD49BC4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2023" y="5199418"/>
              <a:ext cx="735426" cy="735426"/>
            </a:xfrm>
            <a:prstGeom prst="rect">
              <a:avLst/>
            </a:prstGeom>
          </p:spPr>
        </p:pic>
        <p:pic>
          <p:nvPicPr>
            <p:cNvPr id="101" name="Graphic 100" descr="Flask">
              <a:extLst>
                <a:ext uri="{FF2B5EF4-FFF2-40B4-BE49-F238E27FC236}">
                  <a16:creationId xmlns:a16="http://schemas.microsoft.com/office/drawing/2014/main" id="{067FB635-46D8-43AD-8944-EEC8532B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4221" y="5199418"/>
              <a:ext cx="735426" cy="735426"/>
            </a:xfrm>
            <a:prstGeom prst="rect">
              <a:avLst/>
            </a:prstGeom>
          </p:spPr>
        </p:pic>
        <p:pic>
          <p:nvPicPr>
            <p:cNvPr id="102" name="Graphic 101" descr="Flask">
              <a:extLst>
                <a:ext uri="{FF2B5EF4-FFF2-40B4-BE49-F238E27FC236}">
                  <a16:creationId xmlns:a16="http://schemas.microsoft.com/office/drawing/2014/main" id="{B5C5699D-BA7A-43BB-90B0-6CDB5758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16419" y="5199418"/>
              <a:ext cx="735426" cy="735426"/>
            </a:xfrm>
            <a:prstGeom prst="rect">
              <a:avLst/>
            </a:prstGeom>
          </p:spPr>
        </p:pic>
        <p:pic>
          <p:nvPicPr>
            <p:cNvPr id="103" name="Graphic 102" descr="Flask">
              <a:extLst>
                <a:ext uri="{FF2B5EF4-FFF2-40B4-BE49-F238E27FC236}">
                  <a16:creationId xmlns:a16="http://schemas.microsoft.com/office/drawing/2014/main" id="{3C7F3D42-6AA2-4B61-8732-40625226C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18617" y="5199418"/>
              <a:ext cx="735426" cy="735426"/>
            </a:xfrm>
            <a:prstGeom prst="rect">
              <a:avLst/>
            </a:prstGeom>
          </p:spPr>
        </p:pic>
        <p:pic>
          <p:nvPicPr>
            <p:cNvPr id="104" name="Graphic 103" descr="Flask">
              <a:extLst>
                <a:ext uri="{FF2B5EF4-FFF2-40B4-BE49-F238E27FC236}">
                  <a16:creationId xmlns:a16="http://schemas.microsoft.com/office/drawing/2014/main" id="{C9F6A82F-D74E-408B-A4EA-3B78E2B2A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0816" y="5199418"/>
              <a:ext cx="735426" cy="735426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915CBAF-5AE5-42DB-AC66-CB00912E6C25}"/>
              </a:ext>
            </a:extLst>
          </p:cNvPr>
          <p:cNvSpPr/>
          <p:nvPr/>
        </p:nvSpPr>
        <p:spPr>
          <a:xfrm flipH="1">
            <a:off x="556578" y="4765903"/>
            <a:ext cx="5934275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3DA8F77-9FE5-4111-AC22-1A7BF7152A68}"/>
              </a:ext>
            </a:extLst>
          </p:cNvPr>
          <p:cNvSpPr/>
          <p:nvPr/>
        </p:nvSpPr>
        <p:spPr>
          <a:xfrm>
            <a:off x="6490854" y="4765903"/>
            <a:ext cx="1081685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8251719" cy="764540"/>
          </a:xfrm>
        </p:spPr>
        <p:txBody>
          <a:bodyPr>
            <a:normAutofit fontScale="90000"/>
          </a:bodyPr>
          <a:lstStyle/>
          <a:p>
            <a:r>
              <a:rPr lang="en-AU" dirty="0"/>
              <a:t>Who reads Wikipedia’s medical content?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i="0" dirty="0"/>
              <a:t>Fox S, Jones S. </a:t>
            </a:r>
            <a:r>
              <a:rPr lang="en-AU" dirty="0"/>
              <a:t>Pew Internet.</a:t>
            </a:r>
            <a:r>
              <a:rPr lang="en-AU" i="0" dirty="0"/>
              <a:t> 2009 | Hughes B, Joshi I, </a:t>
            </a:r>
            <a:r>
              <a:rPr lang="en-AU" i="0" dirty="0" err="1"/>
              <a:t>Lemonde</a:t>
            </a:r>
            <a:r>
              <a:rPr lang="en-AU" i="0" dirty="0"/>
              <a:t> H, Wareham J. </a:t>
            </a:r>
            <a:r>
              <a:rPr lang="en-AU" dirty="0" err="1"/>
              <a:t>Int</a:t>
            </a:r>
            <a:r>
              <a:rPr lang="en-AU" dirty="0"/>
              <a:t> J Med Inform </a:t>
            </a:r>
            <a:r>
              <a:rPr lang="en-AU" i="0" dirty="0"/>
              <a:t>2009 Oct;78(10):645-655 | </a:t>
            </a:r>
            <a:r>
              <a:rPr lang="en-AU" i="0" dirty="0" err="1"/>
              <a:t>Allahwala</a:t>
            </a:r>
            <a:r>
              <a:rPr lang="en-AU" i="0" dirty="0"/>
              <a:t> UK, </a:t>
            </a:r>
            <a:r>
              <a:rPr lang="en-AU" i="0" dirty="0" err="1"/>
              <a:t>Nadkarni</a:t>
            </a:r>
            <a:r>
              <a:rPr lang="en-AU" i="0" dirty="0"/>
              <a:t> A, </a:t>
            </a:r>
            <a:r>
              <a:rPr lang="en-AU" i="0" dirty="0" err="1"/>
              <a:t>Sebaratnam</a:t>
            </a:r>
            <a:r>
              <a:rPr lang="en-AU" i="0" dirty="0"/>
              <a:t> DF. </a:t>
            </a:r>
            <a:r>
              <a:rPr lang="en-AU" dirty="0"/>
              <a:t>Med Teach </a:t>
            </a:r>
            <a:r>
              <a:rPr lang="en-AU" i="0" dirty="0"/>
              <a:t>2013 Apr;35(4):337 | </a:t>
            </a:r>
            <a:r>
              <a:rPr lang="de-DE" i="0" dirty="0"/>
              <a:t>Nutzung von Social-Media-Diensten in der Wissenschaft 2017 Goportis – Leibniz-Bibliotheksverbund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558454" y="1881642"/>
            <a:ext cx="163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General</a:t>
            </a:r>
          </a:p>
          <a:p>
            <a:r>
              <a:rPr lang="en-AU" sz="2400" b="1" dirty="0"/>
              <a:t>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0339" y="3858576"/>
            <a:ext cx="163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Practicing doctors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8454" y="2882626"/>
            <a:ext cx="15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Medical students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C469E73-C68A-498E-909D-A2120EEB156B}"/>
              </a:ext>
            </a:extLst>
          </p:cNvPr>
          <p:cNvGrpSpPr/>
          <p:nvPr/>
        </p:nvGrpSpPr>
        <p:grpSpPr>
          <a:xfrm>
            <a:off x="488999" y="1911779"/>
            <a:ext cx="7083541" cy="783188"/>
            <a:chOff x="488999" y="2355125"/>
            <a:chExt cx="7083541" cy="783188"/>
          </a:xfrm>
          <a:solidFill>
            <a:schemeClr val="accent4">
              <a:lumMod val="75000"/>
            </a:schemeClr>
          </a:solidFill>
        </p:grpSpPr>
        <p:pic>
          <p:nvPicPr>
            <p:cNvPr id="8" name="Graphic 7" descr="User">
              <a:extLst>
                <a:ext uri="{FF2B5EF4-FFF2-40B4-BE49-F238E27FC236}">
                  <a16:creationId xmlns:a16="http://schemas.microsoft.com/office/drawing/2014/main" id="{911A61B9-35A0-4524-9D0C-3970E249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8999" y="2355125"/>
              <a:ext cx="783188" cy="783188"/>
            </a:xfrm>
            <a:prstGeom prst="rect">
              <a:avLst/>
            </a:prstGeom>
          </p:spPr>
        </p:pic>
        <p:pic>
          <p:nvPicPr>
            <p:cNvPr id="23" name="Graphic 22" descr="User">
              <a:extLst>
                <a:ext uri="{FF2B5EF4-FFF2-40B4-BE49-F238E27FC236}">
                  <a16:creationId xmlns:a16="http://schemas.microsoft.com/office/drawing/2014/main" id="{6EF0B84A-1BCC-4332-B0BA-36EB9DFA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038" y="2355125"/>
              <a:ext cx="783188" cy="783188"/>
            </a:xfrm>
            <a:prstGeom prst="rect">
              <a:avLst/>
            </a:prstGeom>
          </p:spPr>
        </p:pic>
        <p:pic>
          <p:nvPicPr>
            <p:cNvPr id="24" name="Graphic 23" descr="User">
              <a:extLst>
                <a:ext uri="{FF2B5EF4-FFF2-40B4-BE49-F238E27FC236}">
                  <a16:creationId xmlns:a16="http://schemas.microsoft.com/office/drawing/2014/main" id="{CBCEA007-00B2-42E9-A477-F86CE493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9077" y="2355125"/>
              <a:ext cx="783188" cy="783188"/>
            </a:xfrm>
            <a:prstGeom prst="rect">
              <a:avLst/>
            </a:prstGeom>
          </p:spPr>
        </p:pic>
        <p:pic>
          <p:nvPicPr>
            <p:cNvPr id="25" name="Graphic 24" descr="User">
              <a:extLst>
                <a:ext uri="{FF2B5EF4-FFF2-40B4-BE49-F238E27FC236}">
                  <a16:creationId xmlns:a16="http://schemas.microsoft.com/office/drawing/2014/main" id="{3548676C-AE00-4272-B1E8-C1D8009AE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89116" y="2355125"/>
              <a:ext cx="783188" cy="783188"/>
            </a:xfrm>
            <a:prstGeom prst="rect">
              <a:avLst/>
            </a:prstGeom>
          </p:spPr>
        </p:pic>
        <p:pic>
          <p:nvPicPr>
            <p:cNvPr id="26" name="Graphic 25" descr="User">
              <a:extLst>
                <a:ext uri="{FF2B5EF4-FFF2-40B4-BE49-F238E27FC236}">
                  <a16:creationId xmlns:a16="http://schemas.microsoft.com/office/drawing/2014/main" id="{4931FF19-8D5F-40F8-9218-BF1EEF10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89155" y="2355125"/>
              <a:ext cx="783188" cy="783188"/>
            </a:xfrm>
            <a:prstGeom prst="rect">
              <a:avLst/>
            </a:prstGeom>
          </p:spPr>
        </p:pic>
        <p:pic>
          <p:nvPicPr>
            <p:cNvPr id="27" name="Graphic 26" descr="User">
              <a:extLst>
                <a:ext uri="{FF2B5EF4-FFF2-40B4-BE49-F238E27FC236}">
                  <a16:creationId xmlns:a16="http://schemas.microsoft.com/office/drawing/2014/main" id="{F1135A94-2431-4B17-9480-56E452B8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9194" y="2355125"/>
              <a:ext cx="783188" cy="783188"/>
            </a:xfrm>
            <a:prstGeom prst="rect">
              <a:avLst/>
            </a:prstGeom>
          </p:spPr>
        </p:pic>
        <p:pic>
          <p:nvPicPr>
            <p:cNvPr id="28" name="Graphic 27" descr="User">
              <a:extLst>
                <a:ext uri="{FF2B5EF4-FFF2-40B4-BE49-F238E27FC236}">
                  <a16:creationId xmlns:a16="http://schemas.microsoft.com/office/drawing/2014/main" id="{61BEC775-2705-4C5F-AAF3-CC449D225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89233" y="2355125"/>
              <a:ext cx="783188" cy="783188"/>
            </a:xfrm>
            <a:prstGeom prst="rect">
              <a:avLst/>
            </a:prstGeom>
          </p:spPr>
        </p:pic>
        <p:pic>
          <p:nvPicPr>
            <p:cNvPr id="29" name="Graphic 28" descr="User">
              <a:extLst>
                <a:ext uri="{FF2B5EF4-FFF2-40B4-BE49-F238E27FC236}">
                  <a16:creationId xmlns:a16="http://schemas.microsoft.com/office/drawing/2014/main" id="{670FB870-C279-4EC6-BB28-D8998401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9272" y="2355125"/>
              <a:ext cx="783188" cy="783188"/>
            </a:xfrm>
            <a:prstGeom prst="rect">
              <a:avLst/>
            </a:prstGeom>
          </p:spPr>
        </p:pic>
        <p:pic>
          <p:nvPicPr>
            <p:cNvPr id="30" name="Graphic 29" descr="User">
              <a:extLst>
                <a:ext uri="{FF2B5EF4-FFF2-40B4-BE49-F238E27FC236}">
                  <a16:creationId xmlns:a16="http://schemas.microsoft.com/office/drawing/2014/main" id="{4594F229-B7F2-4D08-9FD9-A60B21F44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89311" y="2355125"/>
              <a:ext cx="783188" cy="783188"/>
            </a:xfrm>
            <a:prstGeom prst="rect">
              <a:avLst/>
            </a:prstGeom>
          </p:spPr>
        </p:pic>
        <p:pic>
          <p:nvPicPr>
            <p:cNvPr id="31" name="Graphic 30" descr="User">
              <a:extLst>
                <a:ext uri="{FF2B5EF4-FFF2-40B4-BE49-F238E27FC236}">
                  <a16:creationId xmlns:a16="http://schemas.microsoft.com/office/drawing/2014/main" id="{E398EE62-4964-4523-B848-DDEBA1DF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9352" y="2355125"/>
              <a:ext cx="783188" cy="783188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D9BF663-F863-43B5-90C0-C0565AAD2C6C}"/>
              </a:ext>
            </a:extLst>
          </p:cNvPr>
          <p:cNvGrpSpPr/>
          <p:nvPr/>
        </p:nvGrpSpPr>
        <p:grpSpPr>
          <a:xfrm>
            <a:off x="488999" y="2912762"/>
            <a:ext cx="7074382" cy="783188"/>
            <a:chOff x="488999" y="3620888"/>
            <a:chExt cx="7074382" cy="783188"/>
          </a:xfrm>
          <a:solidFill>
            <a:schemeClr val="accent3">
              <a:lumMod val="75000"/>
            </a:schemeClr>
          </a:solidFill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E40FBD4-D1F8-488D-A2D3-7BFD083F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8999" y="3620888"/>
              <a:ext cx="783188" cy="783188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F105071-BE99-4285-A47E-5C2248E5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7043" y="3620888"/>
              <a:ext cx="783188" cy="783188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9D483DFC-A2F2-45AE-A802-0324140DD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86065" y="3620888"/>
              <a:ext cx="783188" cy="78318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CB905109-31A1-49CB-BAA3-B23D21FFA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85087" y="3620888"/>
              <a:ext cx="783188" cy="783188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BD2A5A6-A3A9-47C7-BFFC-6D3C0554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4109" y="3620888"/>
              <a:ext cx="783188" cy="78318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6533BBBF-73F4-44AD-A965-30BF460C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83131" y="3620888"/>
              <a:ext cx="783188" cy="783188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457EECF-36E3-44F4-B933-61765EACA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2153" y="3620888"/>
              <a:ext cx="783188" cy="783188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1928984-78C3-4E7B-9702-34E3B1275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81175" y="3620888"/>
              <a:ext cx="783188" cy="783188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5087874A-E0AF-41D1-945E-CC6AAF67E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80193" y="3620888"/>
              <a:ext cx="783188" cy="783188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5765899-E059-497B-9179-B40E3E7F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88021" y="3620888"/>
              <a:ext cx="783188" cy="783188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FD0590-DF6D-4B74-B5A7-C05C3E978A9D}"/>
              </a:ext>
            </a:extLst>
          </p:cNvPr>
          <p:cNvGrpSpPr/>
          <p:nvPr/>
        </p:nvGrpSpPr>
        <p:grpSpPr>
          <a:xfrm>
            <a:off x="556580" y="3919633"/>
            <a:ext cx="6978112" cy="707492"/>
            <a:chOff x="556580" y="5019839"/>
            <a:chExt cx="6978112" cy="707492"/>
          </a:xfrm>
          <a:solidFill>
            <a:srgbClr val="C00000"/>
          </a:solidFill>
        </p:grpSpPr>
        <p:pic>
          <p:nvPicPr>
            <p:cNvPr id="15" name="Graphic 14" descr="Stethoscope">
              <a:extLst>
                <a:ext uri="{FF2B5EF4-FFF2-40B4-BE49-F238E27FC236}">
                  <a16:creationId xmlns:a16="http://schemas.microsoft.com/office/drawing/2014/main" id="{21BBE836-812E-4511-9080-6482CA75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6580" y="5019839"/>
              <a:ext cx="707492" cy="707492"/>
            </a:xfrm>
            <a:prstGeom prst="rect">
              <a:avLst/>
            </a:prstGeom>
          </p:spPr>
        </p:pic>
        <p:pic>
          <p:nvPicPr>
            <p:cNvPr id="55" name="Graphic 54" descr="Stethoscope">
              <a:extLst>
                <a:ext uri="{FF2B5EF4-FFF2-40B4-BE49-F238E27FC236}">
                  <a16:creationId xmlns:a16="http://schemas.microsoft.com/office/drawing/2014/main" id="{B45A76B2-3203-407E-98A6-B740F8CD0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53316" y="5019839"/>
              <a:ext cx="707492" cy="707492"/>
            </a:xfrm>
            <a:prstGeom prst="rect">
              <a:avLst/>
            </a:prstGeom>
          </p:spPr>
        </p:pic>
        <p:pic>
          <p:nvPicPr>
            <p:cNvPr id="56" name="Graphic 55" descr="Stethoscope">
              <a:extLst>
                <a:ext uri="{FF2B5EF4-FFF2-40B4-BE49-F238E27FC236}">
                  <a16:creationId xmlns:a16="http://schemas.microsoft.com/office/drawing/2014/main" id="{199B93BE-C1B0-4A9F-A780-184BF5713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50052" y="5019839"/>
              <a:ext cx="707492" cy="707492"/>
            </a:xfrm>
            <a:prstGeom prst="rect">
              <a:avLst/>
            </a:prstGeom>
          </p:spPr>
        </p:pic>
        <p:pic>
          <p:nvPicPr>
            <p:cNvPr id="57" name="Graphic 56" descr="Stethoscope">
              <a:extLst>
                <a:ext uri="{FF2B5EF4-FFF2-40B4-BE49-F238E27FC236}">
                  <a16:creationId xmlns:a16="http://schemas.microsoft.com/office/drawing/2014/main" id="{C8D9B1C1-12AC-452B-B8C0-CAFAAA2C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46788" y="5019839"/>
              <a:ext cx="707492" cy="707492"/>
            </a:xfrm>
            <a:prstGeom prst="rect">
              <a:avLst/>
            </a:prstGeom>
          </p:spPr>
        </p:pic>
        <p:pic>
          <p:nvPicPr>
            <p:cNvPr id="59" name="Graphic 58" descr="Stethoscope">
              <a:extLst>
                <a:ext uri="{FF2B5EF4-FFF2-40B4-BE49-F238E27FC236}">
                  <a16:creationId xmlns:a16="http://schemas.microsoft.com/office/drawing/2014/main" id="{E67F2294-CB6B-42ED-8D82-153F4596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3524" y="5019839"/>
              <a:ext cx="707492" cy="707492"/>
            </a:xfrm>
            <a:prstGeom prst="rect">
              <a:avLst/>
            </a:prstGeom>
          </p:spPr>
        </p:pic>
        <p:pic>
          <p:nvPicPr>
            <p:cNvPr id="60" name="Graphic 59" descr="Stethoscope">
              <a:extLst>
                <a:ext uri="{FF2B5EF4-FFF2-40B4-BE49-F238E27FC236}">
                  <a16:creationId xmlns:a16="http://schemas.microsoft.com/office/drawing/2014/main" id="{D375ECEE-BB5B-4FFC-B9BA-3CEF5F5CC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40260" y="5019839"/>
              <a:ext cx="707492" cy="707492"/>
            </a:xfrm>
            <a:prstGeom prst="rect">
              <a:avLst/>
            </a:prstGeom>
          </p:spPr>
        </p:pic>
        <p:pic>
          <p:nvPicPr>
            <p:cNvPr id="61" name="Graphic 60" descr="Stethoscope">
              <a:extLst>
                <a:ext uri="{FF2B5EF4-FFF2-40B4-BE49-F238E27FC236}">
                  <a16:creationId xmlns:a16="http://schemas.microsoft.com/office/drawing/2014/main" id="{22A0F35C-A2A0-4A14-8863-695C4A91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36996" y="5019839"/>
              <a:ext cx="707492" cy="707492"/>
            </a:xfrm>
            <a:prstGeom prst="rect">
              <a:avLst/>
            </a:prstGeom>
          </p:spPr>
        </p:pic>
        <p:pic>
          <p:nvPicPr>
            <p:cNvPr id="62" name="Graphic 61" descr="Stethoscope">
              <a:extLst>
                <a:ext uri="{FF2B5EF4-FFF2-40B4-BE49-F238E27FC236}">
                  <a16:creationId xmlns:a16="http://schemas.microsoft.com/office/drawing/2014/main" id="{54F04314-6379-40EB-9D25-A06DAB3CB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33732" y="5019839"/>
              <a:ext cx="707492" cy="707492"/>
            </a:xfrm>
            <a:prstGeom prst="rect">
              <a:avLst/>
            </a:prstGeom>
          </p:spPr>
        </p:pic>
        <p:pic>
          <p:nvPicPr>
            <p:cNvPr id="63" name="Graphic 62" descr="Stethoscope">
              <a:extLst>
                <a:ext uri="{FF2B5EF4-FFF2-40B4-BE49-F238E27FC236}">
                  <a16:creationId xmlns:a16="http://schemas.microsoft.com/office/drawing/2014/main" id="{E28EAA89-F16C-4A66-AB95-BCA15D0C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30468" y="5019839"/>
              <a:ext cx="707492" cy="707492"/>
            </a:xfrm>
            <a:prstGeom prst="rect">
              <a:avLst/>
            </a:prstGeom>
          </p:spPr>
        </p:pic>
        <p:pic>
          <p:nvPicPr>
            <p:cNvPr id="64" name="Graphic 63" descr="Stethoscope">
              <a:extLst>
                <a:ext uri="{FF2B5EF4-FFF2-40B4-BE49-F238E27FC236}">
                  <a16:creationId xmlns:a16="http://schemas.microsoft.com/office/drawing/2014/main" id="{6623230A-3C7A-4152-9E5B-7F25035A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27200" y="5019839"/>
              <a:ext cx="707492" cy="707492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64B55B2F-6249-4DC2-8708-73EFFAA83CB3}"/>
              </a:ext>
            </a:extLst>
          </p:cNvPr>
          <p:cNvSpPr/>
          <p:nvPr/>
        </p:nvSpPr>
        <p:spPr>
          <a:xfrm flipH="1">
            <a:off x="556580" y="1815407"/>
            <a:ext cx="3837426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E752F2-9968-4560-974C-FB544F5B5B17}"/>
              </a:ext>
            </a:extLst>
          </p:cNvPr>
          <p:cNvSpPr/>
          <p:nvPr/>
        </p:nvSpPr>
        <p:spPr>
          <a:xfrm flipH="1">
            <a:off x="488999" y="2879726"/>
            <a:ext cx="6633319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CE3EFF-2BEC-4541-BE08-E63F08C017F0}"/>
              </a:ext>
            </a:extLst>
          </p:cNvPr>
          <p:cNvSpPr/>
          <p:nvPr/>
        </p:nvSpPr>
        <p:spPr>
          <a:xfrm flipH="1">
            <a:off x="556580" y="3816745"/>
            <a:ext cx="4915842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201A59-1190-424F-A8C1-FD9AFDEAD461}"/>
              </a:ext>
            </a:extLst>
          </p:cNvPr>
          <p:cNvSpPr/>
          <p:nvPr/>
        </p:nvSpPr>
        <p:spPr>
          <a:xfrm>
            <a:off x="4394006" y="1815407"/>
            <a:ext cx="3178534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2A0531-C0E1-4663-96AE-D6C43CD45134}"/>
              </a:ext>
            </a:extLst>
          </p:cNvPr>
          <p:cNvSpPr/>
          <p:nvPr/>
        </p:nvSpPr>
        <p:spPr>
          <a:xfrm>
            <a:off x="7122318" y="2879726"/>
            <a:ext cx="450221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C6E4A3A-A44A-40E8-8199-1853567E2220}"/>
              </a:ext>
            </a:extLst>
          </p:cNvPr>
          <p:cNvSpPr/>
          <p:nvPr/>
        </p:nvSpPr>
        <p:spPr>
          <a:xfrm>
            <a:off x="5472422" y="3816745"/>
            <a:ext cx="2100118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C9607C-8F94-492F-8E2A-99A7E3F5F2C1}"/>
              </a:ext>
            </a:extLst>
          </p:cNvPr>
          <p:cNvSpPr txBox="1"/>
          <p:nvPr/>
        </p:nvSpPr>
        <p:spPr>
          <a:xfrm>
            <a:off x="7550339" y="4800806"/>
            <a:ext cx="163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Research scientists</a:t>
            </a:r>
          </a:p>
        </p:txBody>
      </p:sp>
    </p:spTree>
    <p:extLst>
      <p:ext uri="{BB962C8B-B14F-4D97-AF65-F5344CB8AC3E}">
        <p14:creationId xmlns:p14="http://schemas.microsoft.com/office/powerpoint/2010/main" val="5528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73" y="810261"/>
            <a:ext cx="8095795" cy="764540"/>
          </a:xfrm>
        </p:spPr>
        <p:txBody>
          <a:bodyPr>
            <a:normAutofit fontScale="90000"/>
          </a:bodyPr>
          <a:lstStyle/>
          <a:p>
            <a:r>
              <a:rPr lang="en-AU" dirty="0"/>
              <a:t>Who reads Wikipedia’s other languages?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5" y="1748641"/>
            <a:ext cx="7617413" cy="4431499"/>
          </a:xfrm>
        </p:spPr>
        <p:txBody>
          <a:bodyPr>
            <a:normAutofit/>
          </a:bodyPr>
          <a:lstStyle/>
          <a:p>
            <a:r>
              <a:rPr lang="en-AU" sz="2400" i="1" dirty="0"/>
              <a:t>Wikipedia Zero </a:t>
            </a:r>
            <a:r>
              <a:rPr lang="en-AU" sz="2400" dirty="0"/>
              <a:t>provides free internet access to Wikipedia</a:t>
            </a:r>
          </a:p>
          <a:p>
            <a:pPr lvl="1"/>
            <a:r>
              <a:rPr lang="en-AU" sz="1600" dirty="0"/>
              <a:t>53 counties, 309 million</a:t>
            </a:r>
          </a:p>
          <a:p>
            <a:pPr lvl="1"/>
            <a:r>
              <a:rPr lang="en-AU" sz="1600" dirty="0"/>
              <a:t>For many people, </a:t>
            </a:r>
            <a:r>
              <a:rPr lang="en-AU" sz="1600" dirty="0" err="1"/>
              <a:t>Wikipedia+Facebook</a:t>
            </a:r>
            <a:r>
              <a:rPr lang="en-AU" sz="1600" dirty="0"/>
              <a:t> is their </a:t>
            </a:r>
            <a:r>
              <a:rPr lang="en-AU" sz="1600" i="1" dirty="0"/>
              <a:t>only </a:t>
            </a:r>
            <a:r>
              <a:rPr lang="en-AU" sz="1600" dirty="0"/>
              <a:t>knowledge of the internet</a:t>
            </a:r>
          </a:p>
          <a:p>
            <a:r>
              <a:rPr lang="en-AU" sz="2400" dirty="0"/>
              <a:t>Odia language</a:t>
            </a:r>
          </a:p>
          <a:p>
            <a:pPr lvl="1"/>
            <a:r>
              <a:rPr lang="en-AU" sz="1600" dirty="0"/>
              <a:t>Spoken by 36.6 million people</a:t>
            </a:r>
          </a:p>
          <a:p>
            <a:pPr lvl="1"/>
            <a:r>
              <a:rPr lang="en-AU" sz="1600" dirty="0"/>
              <a:t>Wikipedia is the only source of medical information in that language on most topics</a:t>
            </a:r>
          </a:p>
          <a:p>
            <a:r>
              <a:rPr lang="en-AU" sz="2400" dirty="0"/>
              <a:t>Ebola outbreak of 2014</a:t>
            </a:r>
          </a:p>
          <a:p>
            <a:pPr lvl="1"/>
            <a:r>
              <a:rPr lang="en-AU" sz="1600" dirty="0"/>
              <a:t>Relevant Wikipedia pages rapidly translated to 128 languages, including:</a:t>
            </a:r>
          </a:p>
          <a:p>
            <a:pPr lvl="1"/>
            <a:r>
              <a:rPr lang="en-AU" sz="1600" dirty="0"/>
              <a:t>Afrikaans; Akan; Amharic; Bambara; Chichewa/Nyanja; Ewe; Fula; Hausa; Igbo; Kikuyu (</a:t>
            </a:r>
            <a:r>
              <a:rPr lang="en-AU" sz="1600" dirty="0" err="1"/>
              <a:t>Gikuyu</a:t>
            </a:r>
            <a:r>
              <a:rPr lang="en-AU" sz="1600" dirty="0"/>
              <a:t>); Kinyarwanda; Kirundi; Luganda; Oromo; Sesotho; Sesotho </a:t>
            </a:r>
            <a:r>
              <a:rPr lang="en-AU" sz="1600" dirty="0" err="1"/>
              <a:t>sa</a:t>
            </a:r>
            <a:r>
              <a:rPr lang="en-AU" sz="1600" dirty="0"/>
              <a:t> Leboa (N. Sotho); Setswana; Shona; Swahili; Swazi; Tigrinya; Tsonga; Venda; Xhosa; Yoruba; Zulu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0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Who writes Wikipedia?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defTabSz="361950"/>
            <a:r>
              <a:rPr lang="en-AU" dirty="0"/>
              <a:t>Data: 	http://stats.wikimedia.org/EN/TablesWikipediaEN.htm ; http://stats.wikimedia.org/EN/EditsRevertsEN.htm ; 	https://en.wikipedia.org/w/index.php?title=Wikipedia:List_of_administrators/Active&amp;action=history</a:t>
            </a:r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 flipH="1">
            <a:off x="626174" y="1911865"/>
            <a:ext cx="1598188" cy="4122014"/>
          </a:xfrm>
          <a:prstGeom prst="triangle">
            <a:avLst>
              <a:gd name="adj" fmla="val 499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25268" y="1911865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Admins &amp; Bureaucrats (600 active)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Peer exam and interview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Can mark pages as protected and block editors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Some niche privileges (e.g. delete pages, allow editing bots)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5268" y="4862241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Anonymous users (⅓ of all edits)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Text recognition test to prove human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Edits are marked with </a:t>
            </a:r>
            <a:r>
              <a:rPr lang="en-AU" sz="1400" dirty="0" err="1">
                <a:solidFill>
                  <a:srgbClr val="000000"/>
                </a:solidFill>
              </a:rPr>
              <a:t>ip</a:t>
            </a:r>
            <a:r>
              <a:rPr lang="en-AU" sz="1400" dirty="0">
                <a:solidFill>
                  <a:srgbClr val="000000"/>
                </a:solidFill>
              </a:rPr>
              <a:t> address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Can edit &gt;99% of pages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5268" y="3387053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Editors (30,000 active)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Access to Visual Editor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Persistent reputation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Able to edit protected pages</a:t>
            </a:r>
          </a:p>
        </p:txBody>
      </p:sp>
    </p:spTree>
    <p:extLst>
      <p:ext uri="{BB962C8B-B14F-4D97-AF65-F5344CB8AC3E}">
        <p14:creationId xmlns:p14="http://schemas.microsoft.com/office/powerpoint/2010/main" val="39871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8340026" cy="764540"/>
          </a:xfrm>
        </p:spPr>
        <p:txBody>
          <a:bodyPr>
            <a:normAutofit fontScale="90000"/>
          </a:bodyPr>
          <a:lstStyle/>
          <a:p>
            <a:r>
              <a:rPr lang="en-AU" dirty="0"/>
              <a:t>Who writes Wikipedia’s medical content?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6" y="2514600"/>
            <a:ext cx="8183324" cy="349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/>
              <a:t>WikiProject</a:t>
            </a:r>
            <a:r>
              <a:rPr lang="en-AU" sz="2800" dirty="0"/>
              <a:t> Medicine</a:t>
            </a:r>
          </a:p>
          <a:p>
            <a:r>
              <a:rPr lang="en-AU" dirty="0"/>
              <a:t>Main community for medical editors</a:t>
            </a:r>
          </a:p>
          <a:p>
            <a:r>
              <a:rPr lang="en-US" dirty="0"/>
              <a:t>O</a:t>
            </a:r>
            <a:r>
              <a:rPr lang="en-AU" dirty="0"/>
              <a:t>ne of the most established and active communities</a:t>
            </a:r>
          </a:p>
          <a:p>
            <a:r>
              <a:rPr lang="en-AU" dirty="0"/>
              <a:t>130 participants active on its discussion forum in any given 90-day window</a:t>
            </a:r>
          </a:p>
          <a:p>
            <a:r>
              <a:rPr lang="en-AU" dirty="0"/>
              <a:t>A further 700 editors who edit articles within its scope</a:t>
            </a:r>
          </a:p>
          <a:p>
            <a:r>
              <a:rPr lang="en-US" dirty="0"/>
              <a:t>30,000 medical articles</a:t>
            </a:r>
            <a:br>
              <a:rPr lang="en-US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 descr="File:Wiki Project Med Foundation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94" y="2261917"/>
            <a:ext cx="1536869" cy="165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4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 internal review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AU" dirty="0"/>
              <a:t>Articles are rated</a:t>
            </a:r>
          </a:p>
          <a:p>
            <a:pPr lvl="1"/>
            <a:r>
              <a:rPr lang="en-AU" dirty="0"/>
              <a:t>Importance</a:t>
            </a:r>
          </a:p>
          <a:p>
            <a:pPr lvl="1"/>
            <a:r>
              <a:rPr lang="en-AU" dirty="0"/>
              <a:t>Quality</a:t>
            </a:r>
          </a:p>
          <a:p>
            <a:r>
              <a:rPr lang="en-AU" dirty="0"/>
              <a:t>Top two quality ratings</a:t>
            </a:r>
          </a:p>
          <a:p>
            <a:pPr lvl="1"/>
            <a:r>
              <a:rPr lang="en-AU" dirty="0"/>
              <a:t>Promoted by review</a:t>
            </a:r>
          </a:p>
          <a:p>
            <a:pPr lvl="1"/>
            <a:r>
              <a:rPr lang="en-AU" dirty="0"/>
              <a:t>Status can also be revoked by review</a:t>
            </a:r>
          </a:p>
          <a:p>
            <a:r>
              <a:rPr lang="en-AU" dirty="0"/>
              <a:t>Status</a:t>
            </a:r>
          </a:p>
          <a:p>
            <a:pPr lvl="1"/>
            <a:r>
              <a:rPr lang="en-AU" dirty="0"/>
              <a:t>Displayed on talk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https://en.wikipedia.org/wiki/Wikipedia:Version_1.0_Editorial_Team/Medicine_articles_by_quality_statistics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398745"/>
              </p:ext>
            </p:extLst>
          </p:nvPr>
        </p:nvGraphicFramePr>
        <p:xfrm>
          <a:off x="3138488" y="1765300"/>
          <a:ext cx="340995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3410100" imgH="1987332" progId="Excel.Sheet.12">
                  <p:embed/>
                </p:oleObj>
              </mc:Choice>
              <mc:Fallback>
                <p:oleObj name="Worksheet" r:id="rId3" imgW="3410100" imgH="1987332" progId="Excel.Sheet.12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8488" y="1765300"/>
                        <a:ext cx="3409950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586816" y="2263139"/>
            <a:ext cx="2544022" cy="497523"/>
            <a:chOff x="7320439" y="2263139"/>
            <a:chExt cx="2544022" cy="497523"/>
          </a:xfrm>
        </p:grpSpPr>
        <p:pic>
          <p:nvPicPr>
            <p:cNvPr id="2084" name="Picture 36" descr="File:Featured article star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263139"/>
              <a:ext cx="243842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6" name="Picture 38" descr="Symbol support vote.sv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516820"/>
              <a:ext cx="237251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647059" y="2322315"/>
              <a:ext cx="221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i="1" dirty="0"/>
                <a:t>Pseudo peer-reviewed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664370" y="2263139"/>
              <a:ext cx="0" cy="49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8" y="4368724"/>
            <a:ext cx="5696538" cy="151343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 b="7774"/>
          <a:stretch/>
        </p:blipFill>
        <p:spPr>
          <a:xfrm>
            <a:off x="3109744" y="1229247"/>
            <a:ext cx="6034256" cy="3943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08186" y="1354298"/>
            <a:ext cx="438714" cy="276184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 medical 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/>
              <a:t>Wikipedia’s internal review standards:</a:t>
            </a:r>
          </a:p>
          <a:p>
            <a:pPr lvl="1"/>
            <a:r>
              <a:rPr lang="en-AU" dirty="0"/>
              <a:t>Medical content is better than average</a:t>
            </a:r>
          </a:p>
          <a:p>
            <a:pPr lvl="1"/>
            <a:r>
              <a:rPr lang="en-AU" dirty="0"/>
              <a:t>Still much to be done</a:t>
            </a:r>
          </a:p>
          <a:p>
            <a:r>
              <a:rPr lang="en-AU" dirty="0"/>
              <a:t>Errors </a:t>
            </a:r>
          </a:p>
          <a:p>
            <a:pPr lvl="1"/>
            <a:r>
              <a:rPr lang="en-AU" dirty="0"/>
              <a:t>Misinformation rare Omission common</a:t>
            </a:r>
          </a:p>
          <a:p>
            <a:r>
              <a:rPr lang="en-AU" dirty="0"/>
              <a:t>Improvement</a:t>
            </a:r>
          </a:p>
          <a:p>
            <a:pPr lvl="1"/>
            <a:r>
              <a:rPr lang="en-AU" dirty="0"/>
              <a:t>Small contributor pool does most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Shafee, T; </a:t>
            </a:r>
            <a:r>
              <a:rPr lang="en-AU" i="0" dirty="0" err="1"/>
              <a:t>Masukume</a:t>
            </a:r>
            <a:r>
              <a:rPr lang="en-AU" i="0" dirty="0"/>
              <a:t>, G; </a:t>
            </a:r>
            <a:r>
              <a:rPr lang="en-AU" i="0" dirty="0" err="1"/>
              <a:t>Kipersztok</a:t>
            </a:r>
            <a:r>
              <a:rPr lang="en-AU" i="0" dirty="0"/>
              <a:t>, L; Das, D; Häggström, M; Heilman, J. (2017). “The evolution of Wikipedia’s medical content: past, present and future“. </a:t>
            </a:r>
            <a:r>
              <a:rPr lang="en-AU" dirty="0"/>
              <a:t>Journal of Epidemiology and Community Health</a:t>
            </a:r>
            <a:r>
              <a:rPr lang="en-AU" i="0" dirty="0"/>
              <a:t>. 71 (10).</a:t>
            </a:r>
          </a:p>
        </p:txBody>
      </p:sp>
      <p:graphicFrame>
        <p:nvGraphicFramePr>
          <p:cNvPr id="15" name="Chart 1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28976"/>
              </p:ext>
            </p:extLst>
          </p:nvPr>
        </p:nvGraphicFramePr>
        <p:xfrm>
          <a:off x="3402873" y="1765300"/>
          <a:ext cx="2654373" cy="211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 rot="16200000">
            <a:off x="2673400" y="2525667"/>
            <a:ext cx="1334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AU" sz="1200" dirty="0"/>
              <a:t>Number of articles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1912" y="4074813"/>
            <a:ext cx="2922896" cy="2029654"/>
            <a:chOff x="3201912" y="3814365"/>
            <a:chExt cx="2922896" cy="2092284"/>
          </a:xfrm>
        </p:grpSpPr>
        <p:sp>
          <p:nvSpPr>
            <p:cNvPr id="17" name="Rectangle 16"/>
            <p:cNvSpPr/>
            <p:nvPr/>
          </p:nvSpPr>
          <p:spPr>
            <a:xfrm rot="16200000">
              <a:off x="2673402" y="4491644"/>
              <a:ext cx="13340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AU" sz="1200" dirty="0"/>
                <a:t>Number of articles</a:t>
              </a:r>
            </a:p>
          </p:txBody>
        </p:sp>
        <p:graphicFrame>
          <p:nvGraphicFramePr>
            <p:cNvPr id="18" name="Chart 17">
              <a:extLst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6124125"/>
                </p:ext>
              </p:extLst>
            </p:nvPr>
          </p:nvGraphicFramePr>
          <p:xfrm>
            <a:off x="3560182" y="3814365"/>
            <a:ext cx="2564626" cy="20922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6214555" y="1663704"/>
            <a:ext cx="2840825" cy="4834296"/>
            <a:chOff x="6214555" y="1663704"/>
            <a:chExt cx="2840825" cy="4834296"/>
          </a:xfrm>
        </p:grpSpPr>
        <p:graphicFrame>
          <p:nvGraphicFramePr>
            <p:cNvPr id="11" name="Chart 10">
              <a:extLst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0936613"/>
                </p:ext>
              </p:extLst>
            </p:nvPr>
          </p:nvGraphicFramePr>
          <p:xfrm>
            <a:off x="6214555" y="1663704"/>
            <a:ext cx="2840825" cy="483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7396125" y="5759078"/>
              <a:ext cx="12920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AU" sz="1200" dirty="0"/>
                <a:t>Importance 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0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</a:t>
            </a:r>
            <a:br>
              <a:rPr lang="en-AU" dirty="0"/>
            </a:br>
            <a:r>
              <a:rPr lang="en-AU" dirty="0"/>
              <a:t>referencing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30937" y="1765299"/>
            <a:ext cx="8055522" cy="1202459"/>
          </a:xfrm>
        </p:spPr>
        <p:txBody>
          <a:bodyPr>
            <a:normAutofit/>
          </a:bodyPr>
          <a:lstStyle/>
          <a:p>
            <a:r>
              <a:rPr lang="en-US" dirty="0"/>
              <a:t>Higher-quality articles have more references (no great surprise)</a:t>
            </a:r>
          </a:p>
          <a:p>
            <a:r>
              <a:rPr lang="en-US" dirty="0"/>
              <a:t>Hundreds of references added to the encyclopedia per month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Shafee, T; </a:t>
            </a:r>
            <a:r>
              <a:rPr lang="en-AU" i="0" dirty="0" err="1"/>
              <a:t>Masukume</a:t>
            </a:r>
            <a:r>
              <a:rPr lang="en-AU" i="0" dirty="0"/>
              <a:t>, G; </a:t>
            </a:r>
            <a:r>
              <a:rPr lang="en-AU" i="0" dirty="0" err="1"/>
              <a:t>Kipersztok</a:t>
            </a:r>
            <a:r>
              <a:rPr lang="en-AU" i="0" dirty="0"/>
              <a:t>, L; Das, D; Häggström, M; Heilman, J. (2017). “The evolution of Wikipedia’s medical content: past, present and future“. </a:t>
            </a:r>
            <a:r>
              <a:rPr lang="en-AU" dirty="0"/>
              <a:t>Journal of Epidemiology and Community Health</a:t>
            </a:r>
            <a:r>
              <a:rPr lang="en-AU" i="0" dirty="0"/>
              <a:t>. 71 (10).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FC8F8E-D611-4FB8-B2EA-B1FC7334DF4F}"/>
              </a:ext>
            </a:extLst>
          </p:cNvPr>
          <p:cNvGrpSpPr/>
          <p:nvPr/>
        </p:nvGrpSpPr>
        <p:grpSpPr>
          <a:xfrm>
            <a:off x="2557320" y="3137491"/>
            <a:ext cx="6362964" cy="3035268"/>
            <a:chOff x="2596587" y="3137491"/>
            <a:chExt cx="6362964" cy="30352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3A20B46-585F-430F-BBF7-BD27065DA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8" t="10735" r="1589" b="5915"/>
            <a:stretch/>
          </p:blipFill>
          <p:spPr>
            <a:xfrm>
              <a:off x="3110592" y="5123742"/>
              <a:ext cx="5833042" cy="6360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CDC3AF-B5E0-438A-A03C-C601D508284E}"/>
                </a:ext>
              </a:extLst>
            </p:cNvPr>
            <p:cNvSpPr txBox="1"/>
            <p:nvPr/>
          </p:nvSpPr>
          <p:spPr>
            <a:xfrm>
              <a:off x="3067582" y="5514601"/>
              <a:ext cx="823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dirty="0"/>
                <a:t>BMJ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5578EB-17CB-4FBB-B0B8-69AF27D37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13" t="7866" r="1881" b="7482"/>
            <a:stretch/>
          </p:blipFill>
          <p:spPr>
            <a:xfrm>
              <a:off x="3110592" y="4338687"/>
              <a:ext cx="5829292" cy="72476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F8C84C-1226-45E6-9DE2-8B1AC647E006}"/>
                </a:ext>
              </a:extLst>
            </p:cNvPr>
            <p:cNvSpPr txBox="1"/>
            <p:nvPr/>
          </p:nvSpPr>
          <p:spPr>
            <a:xfrm>
              <a:off x="3071714" y="4775911"/>
              <a:ext cx="129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dirty="0"/>
                <a:t>NEJM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6E691D0-2032-4A2B-9A39-DE4052873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6" t="8112" r="2126" b="6201"/>
            <a:stretch/>
          </p:blipFill>
          <p:spPr>
            <a:xfrm>
              <a:off x="3110592" y="3745855"/>
              <a:ext cx="5833042" cy="57425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9A9250-218A-4ED1-8917-19A7F2D3AA20}"/>
                </a:ext>
              </a:extLst>
            </p:cNvPr>
            <p:cNvSpPr txBox="1"/>
            <p:nvPr/>
          </p:nvSpPr>
          <p:spPr>
            <a:xfrm>
              <a:off x="3071714" y="4070947"/>
              <a:ext cx="129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dirty="0"/>
                <a:t>Lancet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614518-B161-4641-ACE6-14051E28B60F}"/>
                </a:ext>
              </a:extLst>
            </p:cNvPr>
            <p:cNvSpPr txBox="1"/>
            <p:nvPr/>
          </p:nvSpPr>
          <p:spPr>
            <a:xfrm>
              <a:off x="2831540" y="5759772"/>
              <a:ext cx="56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2006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71CBEF-D364-4B4E-9E6A-741D2FEAA529}"/>
                </a:ext>
              </a:extLst>
            </p:cNvPr>
            <p:cNvSpPr txBox="1"/>
            <p:nvPr/>
          </p:nvSpPr>
          <p:spPr>
            <a:xfrm>
              <a:off x="3871932" y="5759772"/>
              <a:ext cx="56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2008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D5911B-FF87-4665-B0B8-B8B23F81914A}"/>
                </a:ext>
              </a:extLst>
            </p:cNvPr>
            <p:cNvSpPr txBox="1"/>
            <p:nvPr/>
          </p:nvSpPr>
          <p:spPr>
            <a:xfrm>
              <a:off x="4897984" y="5759772"/>
              <a:ext cx="56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2010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5D9F13-2D2E-41AA-BE4D-085871A2B81C}"/>
                </a:ext>
              </a:extLst>
            </p:cNvPr>
            <p:cNvSpPr txBox="1"/>
            <p:nvPr/>
          </p:nvSpPr>
          <p:spPr>
            <a:xfrm>
              <a:off x="5924038" y="5759772"/>
              <a:ext cx="56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2012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0AE6C7-A672-4EBE-8CE0-4EFDE258510D}"/>
                </a:ext>
              </a:extLst>
            </p:cNvPr>
            <p:cNvSpPr txBox="1"/>
            <p:nvPr/>
          </p:nvSpPr>
          <p:spPr>
            <a:xfrm>
              <a:off x="6970351" y="5759772"/>
              <a:ext cx="56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2014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ADFF43-CE6B-46DE-8AD7-E4528473A059}"/>
                </a:ext>
              </a:extLst>
            </p:cNvPr>
            <p:cNvSpPr txBox="1"/>
            <p:nvPr/>
          </p:nvSpPr>
          <p:spPr>
            <a:xfrm>
              <a:off x="8038514" y="5759772"/>
              <a:ext cx="56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2016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0A31E45-52B8-43AF-8418-BD5AA2324BD7}"/>
                </a:ext>
              </a:extLst>
            </p:cNvPr>
            <p:cNvGrpSpPr/>
            <p:nvPr/>
          </p:nvGrpSpPr>
          <p:grpSpPr>
            <a:xfrm>
              <a:off x="3110592" y="3667822"/>
              <a:ext cx="5848959" cy="2147755"/>
              <a:chOff x="622129" y="3098800"/>
              <a:chExt cx="5577949" cy="326242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6D4DA5E-B106-4E33-B630-0543AC8071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392" y="3098800"/>
                <a:ext cx="0" cy="326242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622D98E-4061-4CAC-BC62-C68609FA1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7802" y="3098800"/>
                <a:ext cx="0" cy="3262427"/>
              </a:xfrm>
              <a:prstGeom prst="line">
                <a:avLst/>
              </a:prstGeom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0CEA4B3-9D00-4114-BB9D-DF7E5AAAB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9453" y="3098800"/>
                <a:ext cx="0" cy="3262427"/>
              </a:xfrm>
              <a:prstGeom prst="line">
                <a:avLst/>
              </a:prstGeom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9656D94-AC51-49F1-B939-C07B631C3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8466" y="3098800"/>
                <a:ext cx="0" cy="3262427"/>
              </a:xfrm>
              <a:prstGeom prst="line">
                <a:avLst/>
              </a:prstGeom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56AEA61-0B35-47FE-9F69-17AA5DACD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9066" y="3098800"/>
                <a:ext cx="0" cy="3262427"/>
              </a:xfrm>
              <a:prstGeom prst="line">
                <a:avLst/>
              </a:prstGeom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89E37B-C4B1-4624-9A65-96278C68B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1253" y="3098800"/>
                <a:ext cx="0" cy="3262427"/>
              </a:xfrm>
              <a:prstGeom prst="line">
                <a:avLst/>
              </a:prstGeom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D8FE747-A1E9-4839-96AA-FAA5506F27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2129" y="6272081"/>
                <a:ext cx="557794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1569FB6-023A-4C30-9BDF-FD71BA10C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2129" y="5218749"/>
                <a:ext cx="557794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78237A7-ECC0-45D0-ABFF-9B9532CD54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2129" y="4089617"/>
                <a:ext cx="557794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BDD00F9-E4E0-4659-A9BD-1403A0487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0" t="10735" r="97181" b="48790"/>
            <a:stretch/>
          </p:blipFill>
          <p:spPr>
            <a:xfrm>
              <a:off x="8895693" y="5123743"/>
              <a:ext cx="47941" cy="30887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B828159-0F7A-4A62-9815-4B19DFB9E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405" t="7866" r="12151" b="48500"/>
            <a:stretch/>
          </p:blipFill>
          <p:spPr>
            <a:xfrm>
              <a:off x="8851503" y="4338688"/>
              <a:ext cx="88382" cy="37357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C4DE0D3-0AF4-4624-B607-C0CF9748BDA8}"/>
                </a:ext>
              </a:extLst>
            </p:cNvPr>
            <p:cNvGrpSpPr/>
            <p:nvPr/>
          </p:nvGrpSpPr>
          <p:grpSpPr>
            <a:xfrm>
              <a:off x="2723672" y="5221138"/>
              <a:ext cx="456356" cy="678535"/>
              <a:chOff x="253136" y="4553699"/>
              <a:chExt cx="435211" cy="63554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AC8378-FD4F-4A1E-A702-48710E669862}"/>
                  </a:ext>
                </a:extLst>
              </p:cNvPr>
              <p:cNvSpPr txBox="1"/>
              <p:nvPr/>
            </p:nvSpPr>
            <p:spPr>
              <a:xfrm>
                <a:off x="253136" y="4553699"/>
                <a:ext cx="435211" cy="27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200" dirty="0"/>
                  <a:t>100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D95C45-2573-4506-8412-636198B96219}"/>
                  </a:ext>
                </a:extLst>
              </p:cNvPr>
              <p:cNvSpPr txBox="1"/>
              <p:nvPr/>
            </p:nvSpPr>
            <p:spPr>
              <a:xfrm>
                <a:off x="253136" y="4914991"/>
                <a:ext cx="435211" cy="27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200" dirty="0"/>
                  <a:t>0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126B717-0856-443E-AD9C-3ACF652069F5}"/>
                </a:ext>
              </a:extLst>
            </p:cNvPr>
            <p:cNvSpPr txBox="1"/>
            <p:nvPr/>
          </p:nvSpPr>
          <p:spPr>
            <a:xfrm rot="16200000">
              <a:off x="1302130" y="4431948"/>
              <a:ext cx="2881718" cy="292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Citations added to Wikipedia per month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9A82CCE-6C44-4EEF-8F28-24C0D1C10587}"/>
                </a:ext>
              </a:extLst>
            </p:cNvPr>
            <p:cNvGrpSpPr/>
            <p:nvPr/>
          </p:nvGrpSpPr>
          <p:grpSpPr>
            <a:xfrm>
              <a:off x="2723672" y="4552758"/>
              <a:ext cx="456356" cy="654808"/>
              <a:chOff x="253136" y="4563224"/>
              <a:chExt cx="435211" cy="61332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E6BD28F-7791-4A76-9CB2-73DF7171D7AC}"/>
                  </a:ext>
                </a:extLst>
              </p:cNvPr>
              <p:cNvSpPr txBox="1"/>
              <p:nvPr/>
            </p:nvSpPr>
            <p:spPr>
              <a:xfrm>
                <a:off x="253136" y="4563224"/>
                <a:ext cx="435211" cy="27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200" dirty="0"/>
                  <a:t>100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D03F1BE-3108-4DF4-9A9F-1E7E4FC5862A}"/>
                  </a:ext>
                </a:extLst>
              </p:cNvPr>
              <p:cNvSpPr txBox="1"/>
              <p:nvPr/>
            </p:nvSpPr>
            <p:spPr>
              <a:xfrm>
                <a:off x="253136" y="4902292"/>
                <a:ext cx="435211" cy="27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200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AF8FF8F-506D-447C-9B06-68864F51FC1F}"/>
                </a:ext>
              </a:extLst>
            </p:cNvPr>
            <p:cNvGrpSpPr/>
            <p:nvPr/>
          </p:nvGrpSpPr>
          <p:grpSpPr>
            <a:xfrm>
              <a:off x="2723672" y="3774990"/>
              <a:ext cx="456356" cy="700537"/>
              <a:chOff x="253136" y="4520394"/>
              <a:chExt cx="435211" cy="65615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0CDFA99-8659-4157-ACA0-11F13968720D}"/>
                  </a:ext>
                </a:extLst>
              </p:cNvPr>
              <p:cNvSpPr txBox="1"/>
              <p:nvPr/>
            </p:nvSpPr>
            <p:spPr>
              <a:xfrm>
                <a:off x="253136" y="4520394"/>
                <a:ext cx="435211" cy="27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200" dirty="0"/>
                  <a:t>100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A13A431-6B80-4E79-A7D3-1EA761D8FFA1}"/>
                  </a:ext>
                </a:extLst>
              </p:cNvPr>
              <p:cNvSpPr txBox="1"/>
              <p:nvPr/>
            </p:nvSpPr>
            <p:spPr>
              <a:xfrm>
                <a:off x="253136" y="4902294"/>
                <a:ext cx="435211" cy="27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200" dirty="0"/>
                  <a:t>0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A043ED-9247-494B-9329-D1571BF1FA84}"/>
                </a:ext>
              </a:extLst>
            </p:cNvPr>
            <p:cNvSpPr txBox="1"/>
            <p:nvPr/>
          </p:nvSpPr>
          <p:spPr>
            <a:xfrm>
              <a:off x="5063304" y="5895760"/>
              <a:ext cx="1307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Year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CBD0C28-FC20-4A33-8697-81C744AC8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07" y="2996271"/>
            <a:ext cx="2074339" cy="31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</a:t>
            </a:r>
            <a:br>
              <a:rPr lang="en-AU" dirty="0"/>
            </a:br>
            <a:r>
              <a:rPr lang="en-AU" dirty="0"/>
              <a:t>external review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30936" y="2133600"/>
            <a:ext cx="8160639" cy="4171950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/>
              <a:t>Quality comparable to encyclopedia Britannica even back in 2005</a:t>
            </a:r>
          </a:p>
          <a:p>
            <a:r>
              <a:rPr lang="en-AU" sz="2400" dirty="0"/>
              <a:t>Accuracy varies by topic, but broad trends:</a:t>
            </a:r>
          </a:p>
          <a:p>
            <a:pPr lvl="1"/>
            <a:r>
              <a:rPr lang="en-AU" sz="2000" dirty="0"/>
              <a:t>Inconsistent coverage</a:t>
            </a:r>
          </a:p>
          <a:p>
            <a:pPr lvl="1"/>
            <a:r>
              <a:rPr lang="en-AU" sz="2000" dirty="0"/>
              <a:t>Missing / out of date information</a:t>
            </a:r>
          </a:p>
          <a:p>
            <a:pPr lvl="1"/>
            <a:r>
              <a:rPr lang="en-US" sz="2000" dirty="0"/>
              <a:t>Missing illustration</a:t>
            </a:r>
          </a:p>
          <a:p>
            <a:pPr lvl="1"/>
            <a:r>
              <a:rPr lang="en-US" sz="2000" dirty="0"/>
              <a:t>Difficult readability</a:t>
            </a:r>
          </a:p>
          <a:p>
            <a:r>
              <a:rPr lang="en-AU" sz="2400" dirty="0"/>
              <a:t>Accuracy has immediate, real-world impact</a:t>
            </a:r>
          </a:p>
          <a:p>
            <a:pPr lvl="1"/>
            <a:r>
              <a:rPr lang="en-AU" sz="1800" dirty="0"/>
              <a:t>Internet medical data influences the healthcare decisions of &gt;50% of readers</a:t>
            </a:r>
          </a:p>
          <a:p>
            <a:pPr lvl="1"/>
            <a:r>
              <a:rPr lang="en-AU" sz="1800" dirty="0"/>
              <a:t>Many articles are read a million times per year</a:t>
            </a:r>
          </a:p>
          <a:p>
            <a:r>
              <a:rPr lang="en-US" sz="2600" dirty="0"/>
              <a:t>Yet is has been consistently difficult to engage academics, experts and </a:t>
            </a:r>
            <a:r>
              <a:rPr lang="en-US" sz="2600"/>
              <a:t>health professionals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/>
              <a:t>Nature</a:t>
            </a:r>
            <a:r>
              <a:rPr lang="en-AU" i="0" dirty="0"/>
              <a:t> 2005 </a:t>
            </a:r>
            <a:r>
              <a:rPr lang="en-AU" b="1" i="0" dirty="0"/>
              <a:t>438:</a:t>
            </a:r>
            <a:r>
              <a:rPr lang="en-AU" i="0" dirty="0"/>
              <a:t>900 | S Fox, M Duggan </a:t>
            </a:r>
            <a:r>
              <a:rPr lang="en-AU" dirty="0"/>
              <a:t>Pew internet</a:t>
            </a:r>
            <a:r>
              <a:rPr lang="en-AU" i="0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0126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can experts be encouraged to contribute?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Making an immediate, real-world 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7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40D41-5350-4381-ADD6-7E29E1D04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D007F6-F0F4-4903-B43E-395CB1CD2F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Shafee, T; </a:t>
            </a:r>
            <a:r>
              <a:rPr lang="en-AU" i="0" dirty="0" err="1"/>
              <a:t>Masukume</a:t>
            </a:r>
            <a:r>
              <a:rPr lang="en-AU" i="0" dirty="0"/>
              <a:t>, G; </a:t>
            </a:r>
            <a:r>
              <a:rPr lang="en-AU" i="0" dirty="0" err="1"/>
              <a:t>Kipersztok</a:t>
            </a:r>
            <a:r>
              <a:rPr lang="en-AU" i="0" dirty="0"/>
              <a:t>, L; Das, D; Häggström, M; Heilman, J. (2017). “The evolution of Wikipedia’s medical content: past, present and future“. </a:t>
            </a:r>
            <a:r>
              <a:rPr lang="en-AU" dirty="0"/>
              <a:t>Journal of Epidemiology and Community Health</a:t>
            </a:r>
            <a:r>
              <a:rPr lang="en-AU" i="0" dirty="0"/>
              <a:t>. 71 (10).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F22BF-7B46-4AED-94BB-5C3412B89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61" y="495979"/>
            <a:ext cx="8020050" cy="5953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27F8EB0-0817-4852-85EC-DA88F0C2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990" t="42613" r="34529" b="45156"/>
          <a:stretch/>
        </p:blipFill>
        <p:spPr>
          <a:xfrm>
            <a:off x="5600700" y="3730624"/>
            <a:ext cx="198967" cy="7281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6A4420-9AD4-4759-AF53-060A4A905BB7}"/>
              </a:ext>
            </a:extLst>
          </p:cNvPr>
          <p:cNvGrpSpPr/>
          <p:nvPr/>
        </p:nvGrpSpPr>
        <p:grpSpPr>
          <a:xfrm>
            <a:off x="1065530" y="793750"/>
            <a:ext cx="7443469" cy="5500687"/>
            <a:chOff x="1065530" y="793750"/>
            <a:chExt cx="7443469" cy="5500687"/>
          </a:xfrm>
          <a:solidFill>
            <a:schemeClr val="bg1">
              <a:alpha val="9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64CD8D5-9A7B-4C2D-BED8-987DB388DE32}"/>
                </a:ext>
              </a:extLst>
            </p:cNvPr>
            <p:cNvSpPr/>
            <p:nvPr/>
          </p:nvSpPr>
          <p:spPr>
            <a:xfrm>
              <a:off x="5108500" y="793750"/>
              <a:ext cx="3400499" cy="114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43C625-2E7A-427B-ACB3-010F315F0D39}"/>
                </a:ext>
              </a:extLst>
            </p:cNvPr>
            <p:cNvSpPr/>
            <p:nvPr/>
          </p:nvSpPr>
          <p:spPr>
            <a:xfrm>
              <a:off x="1065530" y="1689099"/>
              <a:ext cx="3149600" cy="4187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C98199-3847-4797-95EF-6BBBA02D267E}"/>
                </a:ext>
              </a:extLst>
            </p:cNvPr>
            <p:cNvSpPr/>
            <p:nvPr/>
          </p:nvSpPr>
          <p:spPr>
            <a:xfrm>
              <a:off x="5791200" y="2997200"/>
              <a:ext cx="2717799" cy="1606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AA1E21-F8B4-4B25-A43A-83681492884D}"/>
                </a:ext>
              </a:extLst>
            </p:cNvPr>
            <p:cNvSpPr/>
            <p:nvPr/>
          </p:nvSpPr>
          <p:spPr>
            <a:xfrm>
              <a:off x="5108500" y="2997200"/>
              <a:ext cx="500667" cy="1606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4DC0E1-C05C-499F-A301-E435D3D8EFC6}"/>
                </a:ext>
              </a:extLst>
            </p:cNvPr>
            <p:cNvSpPr/>
            <p:nvPr/>
          </p:nvSpPr>
          <p:spPr>
            <a:xfrm>
              <a:off x="1065530" y="5876924"/>
              <a:ext cx="3054350" cy="4175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FE6CE2A8-7928-4410-9791-CC39B2B07F53}"/>
                </a:ext>
              </a:extLst>
            </p:cNvPr>
            <p:cNvSpPr/>
            <p:nvPr/>
          </p:nvSpPr>
          <p:spPr>
            <a:xfrm>
              <a:off x="4110605" y="5876924"/>
              <a:ext cx="480445" cy="41751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925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background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Images: </a:t>
            </a:r>
            <a:r>
              <a:rPr lang="en-AU" dirty="0" err="1"/>
              <a:t>Cruccone</a:t>
            </a:r>
            <a:r>
              <a:rPr lang="en-AU" dirty="0"/>
              <a:t> (Wikimedia commons)</a:t>
            </a:r>
            <a:r>
              <a:rPr lang="en-GB" dirty="0"/>
              <a:t>, LIMS website</a:t>
            </a:r>
          </a:p>
        </p:txBody>
      </p:sp>
      <p:pic>
        <p:nvPicPr>
          <p:cNvPr id="25" name="Picture 4" descr="File:Science Education Icon.png"/>
          <p:cNvPicPr>
            <a:picLocks noChangeAspect="1" noChangeArrowheads="1"/>
          </p:cNvPicPr>
          <p:nvPr/>
        </p:nvPicPr>
        <p:blipFill>
          <a:blip r:embed="rId3">
            <a:duotone>
              <a:srgbClr val="0000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50" y="198002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573056" y="2004399"/>
            <a:ext cx="1966099" cy="993804"/>
            <a:chOff x="6573056" y="2250438"/>
            <a:chExt cx="1966099" cy="993804"/>
          </a:xfrm>
        </p:grpSpPr>
        <p:pic>
          <p:nvPicPr>
            <p:cNvPr id="24" name="Picture 2" descr="https://upload.wikimedia.org/wikipedia/commons/thumb/f/f6/Wikipedia-logo-v2-wordmark.svg/500px-Wikipedia-logo-v2-wordmark.sv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7313511" y="2264565"/>
              <a:ext cx="1225644" cy="979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 rot="5400000">
              <a:off x="6452905" y="2370589"/>
              <a:ext cx="980756" cy="740454"/>
              <a:chOff x="-1529300" y="2123543"/>
              <a:chExt cx="714545" cy="53946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54957">
                <a:off x="-1141143" y="2149394"/>
                <a:ext cx="326388" cy="5136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254957">
                <a:off x="-1529300" y="2123543"/>
                <a:ext cx="326388" cy="5136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5650530" y="3721850"/>
            <a:ext cx="3266404" cy="2609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pc="11" dirty="0">
                <a:solidFill>
                  <a:srgbClr val="000000"/>
                </a:solidFill>
              </a:rPr>
              <a:t>16000 edits</a:t>
            </a:r>
          </a:p>
          <a:p>
            <a:pPr marL="269875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Specialist topics (</a:t>
            </a:r>
            <a:r>
              <a:rPr lang="en-AU" sz="1400" dirty="0" err="1">
                <a:solidFill>
                  <a:srgbClr val="000000"/>
                </a:solidFill>
              </a:rPr>
              <a:t>e.g</a:t>
            </a:r>
            <a:r>
              <a:rPr lang="en-AU" sz="1400" dirty="0">
                <a:solidFill>
                  <a:srgbClr val="000000"/>
                </a:solidFill>
              </a:rPr>
              <a:t> Catalytic triad)</a:t>
            </a:r>
          </a:p>
          <a:p>
            <a:pPr marL="269875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Broad topics (e.g. Enzyme, Gene)</a:t>
            </a:r>
          </a:p>
          <a:p>
            <a:pPr marL="269875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Created new (</a:t>
            </a:r>
            <a:r>
              <a:rPr lang="en-AU" sz="1400" dirty="0" err="1">
                <a:solidFill>
                  <a:srgbClr val="000000"/>
                </a:solidFill>
              </a:rPr>
              <a:t>e.g</a:t>
            </a:r>
            <a:r>
              <a:rPr lang="en-AU" sz="1400" dirty="0">
                <a:solidFill>
                  <a:srgbClr val="000000"/>
                </a:solidFill>
              </a:rPr>
              <a:t> Sequence space)</a:t>
            </a:r>
          </a:p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pc="11" dirty="0">
                <a:solidFill>
                  <a:srgbClr val="000000"/>
                </a:solidFill>
              </a:rPr>
              <a:t>120 images</a:t>
            </a:r>
          </a:p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GB" spc="11" dirty="0">
                <a:solidFill>
                  <a:srgbClr val="000000"/>
                </a:solidFill>
              </a:rPr>
              <a:t>Editor for </a:t>
            </a:r>
            <a:r>
              <a:rPr lang="en-GB" i="1" spc="11" dirty="0">
                <a:solidFill>
                  <a:srgbClr val="000000"/>
                </a:solidFill>
              </a:rPr>
              <a:t>PLOS Genetics </a:t>
            </a:r>
            <a:r>
              <a:rPr lang="en-GB" spc="11" dirty="0">
                <a:solidFill>
                  <a:srgbClr val="000000"/>
                </a:solidFill>
              </a:rPr>
              <a:t>and</a:t>
            </a:r>
            <a:r>
              <a:rPr lang="en-GB" i="1" spc="11" dirty="0">
                <a:solidFill>
                  <a:srgbClr val="000000"/>
                </a:solidFill>
              </a:rPr>
              <a:t> WikiJournal of Medicine</a:t>
            </a:r>
            <a:endParaRPr lang="en-AU" i="1" spc="11" dirty="0">
              <a:solidFill>
                <a:srgbClr val="000000"/>
              </a:solidFill>
            </a:endParaRP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 rot="16200000">
            <a:off x="4113305" y="4796804"/>
            <a:ext cx="2612399" cy="4620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b="0" kern="1200" cap="small" spc="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>
                <a:solidFill>
                  <a:schemeClr val="tx1"/>
                </a:solidFill>
              </a:rPr>
              <a:t>Wikpdeian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188472" y="3195332"/>
            <a:ext cx="3728462" cy="360000"/>
          </a:xfrm>
          <a:custGeom>
            <a:avLst/>
            <a:gdLst>
              <a:gd name="connsiteX0" fmla="*/ 0 w 2701975"/>
              <a:gd name="connsiteY0" fmla="*/ 0 h 555819"/>
              <a:gd name="connsiteX1" fmla="*/ 2701975 w 2701975"/>
              <a:gd name="connsiteY1" fmla="*/ 0 h 555819"/>
              <a:gd name="connsiteX2" fmla="*/ 2701975 w 2701975"/>
              <a:gd name="connsiteY2" fmla="*/ 555819 h 555819"/>
              <a:gd name="connsiteX3" fmla="*/ 0 w 2701975"/>
              <a:gd name="connsiteY3" fmla="*/ 555819 h 555819"/>
              <a:gd name="connsiteX4" fmla="*/ 0 w 2701975"/>
              <a:gd name="connsiteY4" fmla="*/ 0 h 5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975" h="555819">
                <a:moveTo>
                  <a:pt x="0" y="0"/>
                </a:moveTo>
                <a:lnTo>
                  <a:pt x="2701975" y="0"/>
                </a:lnTo>
                <a:lnTo>
                  <a:pt x="2701975" y="555819"/>
                </a:lnTo>
                <a:lnTo>
                  <a:pt x="0" y="555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algn="ctr" defTabSz="1155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cap="small" dirty="0">
                <a:latin typeface="Calibri Light" panose="020F0302020204030204" pitchFamily="34" charset="0"/>
              </a:rPr>
              <a:t>Username: Evolution and evolvability</a:t>
            </a:r>
            <a:endParaRPr lang="en-GB" cap="small" dirty="0">
              <a:latin typeface="Calibri Light" panose="020F0302020204030204" pitchFamily="34" charset="0"/>
            </a:endParaRPr>
          </a:p>
        </p:txBody>
      </p:sp>
      <p:pic>
        <p:nvPicPr>
          <p:cNvPr id="37" name="Picture 2" descr="http://static1.squarespace.com/static/51eed906e4b0953024980af9/5270078ce4b0dc53ab09e553/52700792e4b0147930301713/1383073684015/Lims-Latrobe-University-Molecular-Science-Building-By-Lyons-Architects-1.jpg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15037" r="13158" b="7969"/>
          <a:stretch/>
        </p:blipFill>
        <p:spPr bwMode="auto">
          <a:xfrm>
            <a:off x="630936" y="4414896"/>
            <a:ext cx="1404000" cy="19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upload.wikimedia.org/wikipedia/commons/9/94/Exterior_South-East_Corner_of_Tree_Court,_Gonville_%26_Caius_(full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-2" r="29993" b="7346"/>
          <a:stretch/>
        </p:blipFill>
        <p:spPr bwMode="auto">
          <a:xfrm>
            <a:off x="630936" y="1924794"/>
            <a:ext cx="1404000" cy="23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583097" y="1924794"/>
            <a:ext cx="2429594" cy="2326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1700" dirty="0">
                <a:solidFill>
                  <a:schemeClr val="tx1"/>
                </a:solidFill>
              </a:rPr>
              <a:t>Evolvability of a Viral Protease</a:t>
            </a:r>
          </a:p>
          <a:p>
            <a:endParaRPr lang="en-AU" sz="1700" dirty="0">
              <a:solidFill>
                <a:schemeClr val="tx1"/>
              </a:solidFill>
            </a:endParaRPr>
          </a:p>
          <a:p>
            <a:r>
              <a:rPr lang="en-AU" sz="1700" dirty="0">
                <a:solidFill>
                  <a:schemeClr val="tx1"/>
                </a:solidFill>
              </a:rPr>
              <a:t>Experimental Evolution of Catalysis, Robustness and Evolvability</a:t>
            </a:r>
          </a:p>
          <a:p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40" name="Text Placeholder 5"/>
          <p:cNvSpPr txBox="1">
            <a:spLocks/>
          </p:cNvSpPr>
          <p:nvPr/>
        </p:nvSpPr>
        <p:spPr>
          <a:xfrm rot="16200000">
            <a:off x="1187480" y="2855364"/>
            <a:ext cx="2329185" cy="4620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b="0" kern="1200" cap="small" spc="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tx1"/>
                </a:solidFill>
              </a:rPr>
              <a:t>PhD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83097" y="4421620"/>
            <a:ext cx="2429594" cy="1909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1600" dirty="0">
                <a:solidFill>
                  <a:schemeClr val="tx1"/>
                </a:solidFill>
              </a:rPr>
              <a:t>Novel sequence-analysis techniques for small, cysteine-rich antimicrobial proteins</a:t>
            </a:r>
          </a:p>
          <a:p>
            <a:endParaRPr lang="en-AU" sz="1600" dirty="0">
              <a:solidFill>
                <a:schemeClr val="tx1"/>
              </a:solidFill>
            </a:endParaRPr>
          </a:p>
          <a:p>
            <a:r>
              <a:rPr lang="en-AU" sz="1600" dirty="0">
                <a:solidFill>
                  <a:schemeClr val="tx1"/>
                </a:solidFill>
              </a:rPr>
              <a:t>Understand their evolution to engineer their function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2" name="Text Placeholder 5"/>
          <p:cNvSpPr txBox="1">
            <a:spLocks/>
          </p:cNvSpPr>
          <p:nvPr/>
        </p:nvSpPr>
        <p:spPr>
          <a:xfrm rot="16200000">
            <a:off x="1396173" y="5144557"/>
            <a:ext cx="1911791" cy="4620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b="0" kern="1200" cap="small" spc="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>
                <a:solidFill>
                  <a:schemeClr val="tx1"/>
                </a:solidFill>
              </a:rPr>
              <a:t>PostDoc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30936" y="3891201"/>
            <a:ext cx="1404000" cy="360000"/>
          </a:xfrm>
          <a:custGeom>
            <a:avLst/>
            <a:gdLst>
              <a:gd name="connsiteX0" fmla="*/ 0 w 2701975"/>
              <a:gd name="connsiteY0" fmla="*/ 0 h 555819"/>
              <a:gd name="connsiteX1" fmla="*/ 2701975 w 2701975"/>
              <a:gd name="connsiteY1" fmla="*/ 0 h 555819"/>
              <a:gd name="connsiteX2" fmla="*/ 2701975 w 2701975"/>
              <a:gd name="connsiteY2" fmla="*/ 555819 h 555819"/>
              <a:gd name="connsiteX3" fmla="*/ 0 w 2701975"/>
              <a:gd name="connsiteY3" fmla="*/ 555819 h 555819"/>
              <a:gd name="connsiteX4" fmla="*/ 0 w 2701975"/>
              <a:gd name="connsiteY4" fmla="*/ 0 h 5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975" h="555819">
                <a:moveTo>
                  <a:pt x="0" y="0"/>
                </a:moveTo>
                <a:lnTo>
                  <a:pt x="2701975" y="0"/>
                </a:lnTo>
                <a:lnTo>
                  <a:pt x="2701975" y="555819"/>
                </a:lnTo>
                <a:lnTo>
                  <a:pt x="0" y="555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algn="ctr" defTabSz="1155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cap="small" dirty="0">
                <a:latin typeface="Calibri Light" panose="020F0302020204030204" pitchFamily="34" charset="0"/>
              </a:rPr>
              <a:t>Cambridge</a:t>
            </a:r>
            <a:endParaRPr lang="en-GB" cap="small" dirty="0">
              <a:latin typeface="Calibri Light" panose="020F030202020403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30936" y="5971131"/>
            <a:ext cx="1404000" cy="360000"/>
          </a:xfrm>
          <a:custGeom>
            <a:avLst/>
            <a:gdLst>
              <a:gd name="connsiteX0" fmla="*/ 0 w 2701975"/>
              <a:gd name="connsiteY0" fmla="*/ 0 h 555819"/>
              <a:gd name="connsiteX1" fmla="*/ 2701975 w 2701975"/>
              <a:gd name="connsiteY1" fmla="*/ 0 h 555819"/>
              <a:gd name="connsiteX2" fmla="*/ 2701975 w 2701975"/>
              <a:gd name="connsiteY2" fmla="*/ 555819 h 555819"/>
              <a:gd name="connsiteX3" fmla="*/ 0 w 2701975"/>
              <a:gd name="connsiteY3" fmla="*/ 555819 h 555819"/>
              <a:gd name="connsiteX4" fmla="*/ 0 w 2701975"/>
              <a:gd name="connsiteY4" fmla="*/ 0 h 5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975" h="555819">
                <a:moveTo>
                  <a:pt x="0" y="0"/>
                </a:moveTo>
                <a:lnTo>
                  <a:pt x="2701975" y="0"/>
                </a:lnTo>
                <a:lnTo>
                  <a:pt x="2701975" y="555819"/>
                </a:lnTo>
                <a:lnTo>
                  <a:pt x="0" y="555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algn="ctr" defTabSz="1155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cap="small" dirty="0">
                <a:latin typeface="Calibri Light" panose="020F0302020204030204" pitchFamily="34" charset="0"/>
              </a:rPr>
              <a:t>LIMS</a:t>
            </a:r>
            <a:endParaRPr lang="en-GB" cap="smal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Dual-publishing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8EE23-62D6-409E-ADBD-946D31A85E43}"/>
              </a:ext>
            </a:extLst>
          </p:cNvPr>
          <p:cNvGrpSpPr/>
          <p:nvPr/>
        </p:nvGrpSpPr>
        <p:grpSpPr>
          <a:xfrm>
            <a:off x="5739055" y="1070107"/>
            <a:ext cx="2171458" cy="1189334"/>
            <a:chOff x="5739055" y="1070107"/>
            <a:chExt cx="2171458" cy="1189334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A7C63F5-7BD4-4EC2-A25F-8210C7C01A89}"/>
                </a:ext>
              </a:extLst>
            </p:cNvPr>
            <p:cNvSpPr/>
            <p:nvPr/>
          </p:nvSpPr>
          <p:spPr>
            <a:xfrm>
              <a:off x="5739055" y="1530002"/>
              <a:ext cx="788997" cy="271939"/>
            </a:xfrm>
            <a:prstGeom prst="homePlate">
              <a:avLst/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448A83AA-D3A0-4430-9ACB-716CF30FD1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1143001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2BB13A-0557-46D9-86FD-805E6770D53C}"/>
                </a:ext>
              </a:extLst>
            </p:cNvPr>
            <p:cNvSpPr/>
            <p:nvPr/>
          </p:nvSpPr>
          <p:spPr>
            <a:xfrm>
              <a:off x="6625306" y="1070107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1" name="Picture 2" descr="File:Journal Icon.png">
            <a:extLst>
              <a:ext uri="{FF2B5EF4-FFF2-40B4-BE49-F238E27FC236}">
                <a16:creationId xmlns:a16="http://schemas.microsoft.com/office/drawing/2014/main" id="{1A7546DD-BA96-4F22-8300-610A191A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3" y="1224027"/>
            <a:ext cx="994077" cy="8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0B852B1-8B0C-43D1-83B4-38C0E628D922}"/>
              </a:ext>
            </a:extLst>
          </p:cNvPr>
          <p:cNvSpPr/>
          <p:nvPr/>
        </p:nvSpPr>
        <p:spPr>
          <a:xfrm>
            <a:off x="4565385" y="1058330"/>
            <a:ext cx="1173670" cy="1173670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B2EF21-902B-400E-B0ED-FCCCAEE25642}"/>
              </a:ext>
            </a:extLst>
          </p:cNvPr>
          <p:cNvSpPr/>
          <p:nvPr/>
        </p:nvSpPr>
        <p:spPr>
          <a:xfrm>
            <a:off x="4001092" y="983920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Title 26">
            <a:extLst>
              <a:ext uri="{FF2B5EF4-FFF2-40B4-BE49-F238E27FC236}">
                <a16:creationId xmlns:a16="http://schemas.microsoft.com/office/drawing/2014/main" id="{407DE2A1-55FE-4FB3-A1FF-E4C1CC928CEA}"/>
              </a:ext>
            </a:extLst>
          </p:cNvPr>
          <p:cNvSpPr txBox="1">
            <a:spLocks/>
          </p:cNvSpPr>
          <p:nvPr/>
        </p:nvSpPr>
        <p:spPr>
          <a:xfrm>
            <a:off x="4933403" y="2451891"/>
            <a:ext cx="2400300" cy="586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0" kern="1200" cap="small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Journal first</a:t>
            </a:r>
          </a:p>
        </p:txBody>
      </p:sp>
      <p:sp>
        <p:nvSpPr>
          <p:cNvPr id="50" name="Content Placeholder 29">
            <a:extLst>
              <a:ext uri="{FF2B5EF4-FFF2-40B4-BE49-F238E27FC236}">
                <a16:creationId xmlns:a16="http://schemas.microsoft.com/office/drawing/2014/main" id="{218989D3-A938-4DB5-A36E-E2EAA9C73FA1}"/>
              </a:ext>
            </a:extLst>
          </p:cNvPr>
          <p:cNvSpPr txBox="1">
            <a:spLocks/>
          </p:cNvSpPr>
          <p:nvPr/>
        </p:nvSpPr>
        <p:spPr>
          <a:xfrm>
            <a:off x="630937" y="1765300"/>
            <a:ext cx="2400300" cy="4540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180000" rtlCol="0" anchor="b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dirty="0"/>
              <a:t>Content published into both Wikipedia and academic corpus</a:t>
            </a:r>
          </a:p>
          <a:p>
            <a:pPr marL="360363" lvl="1"/>
            <a:r>
              <a:rPr lang="en-AU" sz="1600" dirty="0"/>
              <a:t>Stable, citable, peer-reviewed version with the credibility of a scholarly journal</a:t>
            </a:r>
          </a:p>
          <a:p>
            <a:pPr marL="360363" lvl="1"/>
            <a:r>
              <a:rPr lang="en-AU" sz="1600" dirty="0"/>
              <a:t>Living version with extreme impact of Wikipedia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73153A-6FC9-48BC-81AF-B47E09EC8AD3}"/>
              </a:ext>
            </a:extLst>
          </p:cNvPr>
          <p:cNvGrpSpPr/>
          <p:nvPr/>
        </p:nvGrpSpPr>
        <p:grpSpPr>
          <a:xfrm>
            <a:off x="409571" y="5637670"/>
            <a:ext cx="418148" cy="356054"/>
            <a:chOff x="-698374" y="2774364"/>
            <a:chExt cx="1396748" cy="1189334"/>
          </a:xfrm>
        </p:grpSpPr>
        <p:pic>
          <p:nvPicPr>
            <p:cNvPr id="52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7D3851A-32B6-4718-826B-F73CE70C4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-698374" y="2847258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BB611B-F826-4F5F-B739-1C9A4EC627FD}"/>
                </a:ext>
              </a:extLst>
            </p:cNvPr>
            <p:cNvSpPr/>
            <p:nvPr/>
          </p:nvSpPr>
          <p:spPr>
            <a:xfrm>
              <a:off x="-586833" y="2774364"/>
              <a:ext cx="1173670" cy="1173669"/>
            </a:xfrm>
            <a:prstGeom prst="ellipse">
              <a:avLst/>
            </a:prstGeom>
            <a:noFill/>
            <a:ln w="28575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C6E2A24-251C-4C5A-9C3B-A176053FEEF8}"/>
              </a:ext>
            </a:extLst>
          </p:cNvPr>
          <p:cNvGrpSpPr/>
          <p:nvPr/>
        </p:nvGrpSpPr>
        <p:grpSpPr>
          <a:xfrm>
            <a:off x="442962" y="4782028"/>
            <a:ext cx="351366" cy="351366"/>
            <a:chOff x="2752791" y="2725714"/>
            <a:chExt cx="1173670" cy="1173670"/>
          </a:xfrm>
        </p:grpSpPr>
        <p:pic>
          <p:nvPicPr>
            <p:cNvPr id="55" name="Picture 2" descr="File:Journal Icon.png">
              <a:extLst>
                <a:ext uri="{FF2B5EF4-FFF2-40B4-BE49-F238E27FC236}">
                  <a16:creationId xmlns:a16="http://schemas.microsoft.com/office/drawing/2014/main" id="{ECA9723A-7310-4BAA-9091-B984D50E9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569" y="2891411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337FE72-FAFF-4C93-BE83-8F02B1E93CC6}"/>
                </a:ext>
              </a:extLst>
            </p:cNvPr>
            <p:cNvSpPr/>
            <p:nvPr/>
          </p:nvSpPr>
          <p:spPr>
            <a:xfrm>
              <a:off x="2752791" y="2725714"/>
              <a:ext cx="1173670" cy="1173670"/>
            </a:xfrm>
            <a:prstGeom prst="ellips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8272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D02952-CE7A-422A-BEA4-7877F2D92729}"/>
              </a:ext>
            </a:extLst>
          </p:cNvPr>
          <p:cNvGrpSpPr/>
          <p:nvPr/>
        </p:nvGrpSpPr>
        <p:grpSpPr>
          <a:xfrm>
            <a:off x="4565385" y="2874358"/>
            <a:ext cx="2159053" cy="1178946"/>
            <a:chOff x="4565385" y="2874358"/>
            <a:chExt cx="2159053" cy="1178946"/>
          </a:xfrm>
        </p:grpSpPr>
        <p:sp>
          <p:nvSpPr>
            <p:cNvPr id="7" name="Arrow: U-Turn 6">
              <a:extLst>
                <a:ext uri="{FF2B5EF4-FFF2-40B4-BE49-F238E27FC236}">
                  <a16:creationId xmlns:a16="http://schemas.microsoft.com/office/drawing/2014/main" id="{C85AE0C5-2216-445E-83EF-B0043E0F1B6F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BF9D5F-1C24-4EDC-B7BA-931546D3D673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2" descr="File:Journal Icon.png">
              <a:extLst>
                <a:ext uri="{FF2B5EF4-FFF2-40B4-BE49-F238E27FC236}">
                  <a16:creationId xmlns:a16="http://schemas.microsoft.com/office/drawing/2014/main" id="{E6FBA2BE-9F7E-4855-A9CE-E72883B26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24F9E4-87F5-4844-9462-8FB2E1B7C5DB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Dual-publishing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A7C63F5-7BD4-4EC2-A25F-8210C7C01A89}"/>
              </a:ext>
            </a:extLst>
          </p:cNvPr>
          <p:cNvSpPr/>
          <p:nvPr/>
        </p:nvSpPr>
        <p:spPr>
          <a:xfrm>
            <a:off x="5739055" y="1530002"/>
            <a:ext cx="788997" cy="271939"/>
          </a:xfrm>
          <a:prstGeom prst="homePlate">
            <a:avLst/>
          </a:pr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 descr="https://upload.wikimedia.org/wikipedia/commons/thumb/f/f6/Wikipedia-logo-v2-wordmark.svg/500px-Wikipedia-logo-v2-wordmark.svg.png">
            <a:extLst>
              <a:ext uri="{FF2B5EF4-FFF2-40B4-BE49-F238E27FC236}">
                <a16:creationId xmlns:a16="http://schemas.microsoft.com/office/drawing/2014/main" id="{448A83AA-D3A0-4430-9ACB-716CF30FD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8"/>
          <a:stretch/>
        </p:blipFill>
        <p:spPr bwMode="auto">
          <a:xfrm>
            <a:off x="6513765" y="1143001"/>
            <a:ext cx="1396748" cy="1116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D2BB13A-0557-46D9-86FD-805E6770D53C}"/>
              </a:ext>
            </a:extLst>
          </p:cNvPr>
          <p:cNvSpPr/>
          <p:nvPr/>
        </p:nvSpPr>
        <p:spPr>
          <a:xfrm>
            <a:off x="6625306" y="1070107"/>
            <a:ext cx="1173670" cy="1173669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2" descr="File:Journal Icon.png">
            <a:extLst>
              <a:ext uri="{FF2B5EF4-FFF2-40B4-BE49-F238E27FC236}">
                <a16:creationId xmlns:a16="http://schemas.microsoft.com/office/drawing/2014/main" id="{1A7546DD-BA96-4F22-8300-610A191A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3" y="1224027"/>
            <a:ext cx="994077" cy="8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0B852B1-8B0C-43D1-83B4-38C0E628D922}"/>
              </a:ext>
            </a:extLst>
          </p:cNvPr>
          <p:cNvSpPr/>
          <p:nvPr/>
        </p:nvSpPr>
        <p:spPr>
          <a:xfrm>
            <a:off x="4565385" y="1058330"/>
            <a:ext cx="1173670" cy="1173670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 descr="https://upload.wikimedia.org/wikipedia/commons/thumb/f/f6/Wikipedia-logo-v2-wordmark.svg/500px-Wikipedia-logo-v2-wordmark.svg.png">
            <a:extLst>
              <a:ext uri="{FF2B5EF4-FFF2-40B4-BE49-F238E27FC236}">
                <a16:creationId xmlns:a16="http://schemas.microsoft.com/office/drawing/2014/main" id="{7BC21569-B25D-4D9B-8A6D-8F22C987E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8"/>
          <a:stretch/>
        </p:blipFill>
        <p:spPr bwMode="auto">
          <a:xfrm>
            <a:off x="6513765" y="2964305"/>
            <a:ext cx="1396748" cy="1116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55E7D7C-9F24-46EC-BA3C-B69137448A28}"/>
              </a:ext>
            </a:extLst>
          </p:cNvPr>
          <p:cNvSpPr/>
          <p:nvPr/>
        </p:nvSpPr>
        <p:spPr>
          <a:xfrm>
            <a:off x="6625306" y="2891411"/>
            <a:ext cx="1173670" cy="1173669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B2EF21-902B-400E-B0ED-FCCCAEE25642}"/>
              </a:ext>
            </a:extLst>
          </p:cNvPr>
          <p:cNvSpPr/>
          <p:nvPr/>
        </p:nvSpPr>
        <p:spPr>
          <a:xfrm>
            <a:off x="4001092" y="983920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4AEDBA8-7AE3-4998-8633-CF59D4E3C17D}"/>
              </a:ext>
            </a:extLst>
          </p:cNvPr>
          <p:cNvSpPr/>
          <p:nvPr/>
        </p:nvSpPr>
        <p:spPr>
          <a:xfrm flipH="1">
            <a:off x="7849839" y="2841929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itle 26">
            <a:extLst>
              <a:ext uri="{FF2B5EF4-FFF2-40B4-BE49-F238E27FC236}">
                <a16:creationId xmlns:a16="http://schemas.microsoft.com/office/drawing/2014/main" id="{A5ECA295-B393-4078-80E8-BE68856AF452}"/>
              </a:ext>
            </a:extLst>
          </p:cNvPr>
          <p:cNvSpPr txBox="1">
            <a:spLocks/>
          </p:cNvSpPr>
          <p:nvPr/>
        </p:nvSpPr>
        <p:spPr>
          <a:xfrm>
            <a:off x="4933403" y="4230777"/>
            <a:ext cx="2400300" cy="586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0" kern="1200" cap="small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Wikipedia first</a:t>
            </a:r>
          </a:p>
        </p:txBody>
      </p:sp>
      <p:sp>
        <p:nvSpPr>
          <p:cNvPr id="46" name="Content Placeholder 29">
            <a:extLst>
              <a:ext uri="{FF2B5EF4-FFF2-40B4-BE49-F238E27FC236}">
                <a16:creationId xmlns:a16="http://schemas.microsoft.com/office/drawing/2014/main" id="{0245AA68-4416-4DCC-AA77-3222C51A3984}"/>
              </a:ext>
            </a:extLst>
          </p:cNvPr>
          <p:cNvSpPr txBox="1">
            <a:spLocks/>
          </p:cNvSpPr>
          <p:nvPr/>
        </p:nvSpPr>
        <p:spPr>
          <a:xfrm>
            <a:off x="630937" y="1765300"/>
            <a:ext cx="2400300" cy="4540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180000" rtlCol="0" anchor="b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dirty="0"/>
              <a:t>Content published into both Wikipedia and academic corpus</a:t>
            </a:r>
          </a:p>
          <a:p>
            <a:pPr marL="360363" lvl="1"/>
            <a:r>
              <a:rPr lang="en-AU" sz="1600" dirty="0"/>
              <a:t>Stable, citable, peer-reviewed version with the credibility of a scholarly journal</a:t>
            </a:r>
          </a:p>
          <a:p>
            <a:pPr marL="360363" lvl="1"/>
            <a:r>
              <a:rPr lang="en-AU" sz="1600" dirty="0"/>
              <a:t>Living version with extreme impact of Wikipedia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DA728-8905-433D-A1AB-DD63A561120F}"/>
              </a:ext>
            </a:extLst>
          </p:cNvPr>
          <p:cNvGrpSpPr/>
          <p:nvPr/>
        </p:nvGrpSpPr>
        <p:grpSpPr>
          <a:xfrm>
            <a:off x="409571" y="5637670"/>
            <a:ext cx="418148" cy="356054"/>
            <a:chOff x="-698374" y="2774364"/>
            <a:chExt cx="1396748" cy="1189334"/>
          </a:xfrm>
        </p:grpSpPr>
        <p:pic>
          <p:nvPicPr>
            <p:cNvPr id="48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C16E1669-DD0F-4608-88A4-CED79136A1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-698374" y="2847258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4E1F1A8-9E61-49C6-AC96-6F47DAEED93E}"/>
                </a:ext>
              </a:extLst>
            </p:cNvPr>
            <p:cNvSpPr/>
            <p:nvPr/>
          </p:nvSpPr>
          <p:spPr>
            <a:xfrm>
              <a:off x="-586833" y="2774364"/>
              <a:ext cx="1173670" cy="1173669"/>
            </a:xfrm>
            <a:prstGeom prst="ellipse">
              <a:avLst/>
            </a:prstGeom>
            <a:noFill/>
            <a:ln w="28575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076369-3A54-46E2-A93B-DB1F6F129D8A}"/>
              </a:ext>
            </a:extLst>
          </p:cNvPr>
          <p:cNvGrpSpPr/>
          <p:nvPr/>
        </p:nvGrpSpPr>
        <p:grpSpPr>
          <a:xfrm>
            <a:off x="442962" y="4782028"/>
            <a:ext cx="351366" cy="351366"/>
            <a:chOff x="2752791" y="2725714"/>
            <a:chExt cx="1173670" cy="1173670"/>
          </a:xfrm>
        </p:grpSpPr>
        <p:pic>
          <p:nvPicPr>
            <p:cNvPr id="51" name="Picture 2" descr="File:Journal Icon.png">
              <a:extLst>
                <a:ext uri="{FF2B5EF4-FFF2-40B4-BE49-F238E27FC236}">
                  <a16:creationId xmlns:a16="http://schemas.microsoft.com/office/drawing/2014/main" id="{82B983DC-D30B-4259-946F-125CABDC4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569" y="2891411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367FA2E-F9DE-4AC2-AC9A-B22559BBE560}"/>
                </a:ext>
              </a:extLst>
            </p:cNvPr>
            <p:cNvSpPr/>
            <p:nvPr/>
          </p:nvSpPr>
          <p:spPr>
            <a:xfrm>
              <a:off x="2752791" y="2725714"/>
              <a:ext cx="1173670" cy="1173670"/>
            </a:xfrm>
            <a:prstGeom prst="ellips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921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D02952-CE7A-422A-BEA4-7877F2D92729}"/>
              </a:ext>
            </a:extLst>
          </p:cNvPr>
          <p:cNvGrpSpPr/>
          <p:nvPr/>
        </p:nvGrpSpPr>
        <p:grpSpPr>
          <a:xfrm>
            <a:off x="4565385" y="2874358"/>
            <a:ext cx="2159053" cy="1178946"/>
            <a:chOff x="4565385" y="2874358"/>
            <a:chExt cx="2159053" cy="1178946"/>
          </a:xfrm>
        </p:grpSpPr>
        <p:sp>
          <p:nvSpPr>
            <p:cNvPr id="7" name="Arrow: U-Turn 6">
              <a:extLst>
                <a:ext uri="{FF2B5EF4-FFF2-40B4-BE49-F238E27FC236}">
                  <a16:creationId xmlns:a16="http://schemas.microsoft.com/office/drawing/2014/main" id="{C85AE0C5-2216-445E-83EF-B0043E0F1B6F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BF9D5F-1C24-4EDC-B7BA-931546D3D673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2" descr="File:Journal Icon.png">
              <a:extLst>
                <a:ext uri="{FF2B5EF4-FFF2-40B4-BE49-F238E27FC236}">
                  <a16:creationId xmlns:a16="http://schemas.microsoft.com/office/drawing/2014/main" id="{E6FBA2BE-9F7E-4855-A9CE-E72883B26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24F9E4-87F5-4844-9462-8FB2E1B7C5DB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Dual-publishing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A7C63F5-7BD4-4EC2-A25F-8210C7C01A89}"/>
              </a:ext>
            </a:extLst>
          </p:cNvPr>
          <p:cNvSpPr/>
          <p:nvPr/>
        </p:nvSpPr>
        <p:spPr>
          <a:xfrm>
            <a:off x="5739055" y="1530002"/>
            <a:ext cx="788997" cy="271939"/>
          </a:xfrm>
          <a:prstGeom prst="homePlate">
            <a:avLst/>
          </a:pr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 descr="https://upload.wikimedia.org/wikipedia/commons/thumb/f/f6/Wikipedia-logo-v2-wordmark.svg/500px-Wikipedia-logo-v2-wordmark.svg.png">
            <a:extLst>
              <a:ext uri="{FF2B5EF4-FFF2-40B4-BE49-F238E27FC236}">
                <a16:creationId xmlns:a16="http://schemas.microsoft.com/office/drawing/2014/main" id="{448A83AA-D3A0-4430-9ACB-716CF30FD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8"/>
          <a:stretch/>
        </p:blipFill>
        <p:spPr bwMode="auto">
          <a:xfrm>
            <a:off x="6513765" y="1143001"/>
            <a:ext cx="1396748" cy="1116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D2BB13A-0557-46D9-86FD-805E6770D53C}"/>
              </a:ext>
            </a:extLst>
          </p:cNvPr>
          <p:cNvSpPr/>
          <p:nvPr/>
        </p:nvSpPr>
        <p:spPr>
          <a:xfrm>
            <a:off x="6625306" y="1070107"/>
            <a:ext cx="1173670" cy="1173669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2" descr="File:Journal Icon.png">
            <a:extLst>
              <a:ext uri="{FF2B5EF4-FFF2-40B4-BE49-F238E27FC236}">
                <a16:creationId xmlns:a16="http://schemas.microsoft.com/office/drawing/2014/main" id="{1A7546DD-BA96-4F22-8300-610A191A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3" y="1224027"/>
            <a:ext cx="994077" cy="8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0B852B1-8B0C-43D1-83B4-38C0E628D922}"/>
              </a:ext>
            </a:extLst>
          </p:cNvPr>
          <p:cNvSpPr/>
          <p:nvPr/>
        </p:nvSpPr>
        <p:spPr>
          <a:xfrm>
            <a:off x="4565385" y="1058330"/>
            <a:ext cx="1173670" cy="1173670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 descr="https://upload.wikimedia.org/wikipedia/commons/thumb/f/f6/Wikipedia-logo-v2-wordmark.svg/500px-Wikipedia-logo-v2-wordmark.svg.png">
            <a:extLst>
              <a:ext uri="{FF2B5EF4-FFF2-40B4-BE49-F238E27FC236}">
                <a16:creationId xmlns:a16="http://schemas.microsoft.com/office/drawing/2014/main" id="{7BC21569-B25D-4D9B-8A6D-8F22C987E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8"/>
          <a:stretch/>
        </p:blipFill>
        <p:spPr bwMode="auto">
          <a:xfrm>
            <a:off x="6513765" y="2964305"/>
            <a:ext cx="1396748" cy="1116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55E7D7C-9F24-46EC-BA3C-B69137448A28}"/>
              </a:ext>
            </a:extLst>
          </p:cNvPr>
          <p:cNvSpPr/>
          <p:nvPr/>
        </p:nvSpPr>
        <p:spPr>
          <a:xfrm>
            <a:off x="6625306" y="2891411"/>
            <a:ext cx="1173670" cy="1173669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D823D6-DCED-4E3F-ACE6-27B256A69917}"/>
              </a:ext>
            </a:extLst>
          </p:cNvPr>
          <p:cNvSpPr/>
          <p:nvPr/>
        </p:nvSpPr>
        <p:spPr>
          <a:xfrm>
            <a:off x="4565385" y="4698057"/>
            <a:ext cx="1173670" cy="117367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2" descr="File:Journal Icon.png">
            <a:extLst>
              <a:ext uri="{FF2B5EF4-FFF2-40B4-BE49-F238E27FC236}">
                <a16:creationId xmlns:a16="http://schemas.microsoft.com/office/drawing/2014/main" id="{A8B544DD-BFF7-467E-BB93-57C36B7D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3" y="4869030"/>
            <a:ext cx="994077" cy="8838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767AC11-1957-4BE4-8E1C-FE63799AD214}"/>
              </a:ext>
            </a:extLst>
          </p:cNvPr>
          <p:cNvSpPr/>
          <p:nvPr/>
        </p:nvSpPr>
        <p:spPr>
          <a:xfrm>
            <a:off x="4565385" y="4703333"/>
            <a:ext cx="1173670" cy="1173670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B2EF21-902B-400E-B0ED-FCCCAEE25642}"/>
              </a:ext>
            </a:extLst>
          </p:cNvPr>
          <p:cNvSpPr/>
          <p:nvPr/>
        </p:nvSpPr>
        <p:spPr>
          <a:xfrm>
            <a:off x="4001092" y="983920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4AEDBA8-7AE3-4998-8633-CF59D4E3C17D}"/>
              </a:ext>
            </a:extLst>
          </p:cNvPr>
          <p:cNvSpPr/>
          <p:nvPr/>
        </p:nvSpPr>
        <p:spPr>
          <a:xfrm flipH="1">
            <a:off x="7849839" y="2841929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294DE3-4129-441A-8934-D23D1B3FA86E}"/>
              </a:ext>
            </a:extLst>
          </p:cNvPr>
          <p:cNvGrpSpPr/>
          <p:nvPr/>
        </p:nvGrpSpPr>
        <p:grpSpPr>
          <a:xfrm>
            <a:off x="6053869" y="4659386"/>
            <a:ext cx="1856644" cy="1245058"/>
            <a:chOff x="6053869" y="4659386"/>
            <a:chExt cx="1856644" cy="1245058"/>
          </a:xfrm>
        </p:grpSpPr>
        <p:pic>
          <p:nvPicPr>
            <p:cNvPr id="18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563E100B-0E7E-43A7-851D-2A44634916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4788004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835E7B-A329-4823-AB16-E16B73E027E8}"/>
                </a:ext>
              </a:extLst>
            </p:cNvPr>
            <p:cNvSpPr/>
            <p:nvPr/>
          </p:nvSpPr>
          <p:spPr>
            <a:xfrm>
              <a:off x="6625306" y="4715110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01B812-6C9E-4CEA-AB07-435D084F8833}"/>
                </a:ext>
              </a:extLst>
            </p:cNvPr>
            <p:cNvSpPr/>
            <p:nvPr/>
          </p:nvSpPr>
          <p:spPr>
            <a:xfrm>
              <a:off x="6053869" y="4659386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D38C0A-BA4E-41DE-995D-7434596F1DF6}"/>
              </a:ext>
            </a:extLst>
          </p:cNvPr>
          <p:cNvSpPr/>
          <p:nvPr/>
        </p:nvSpPr>
        <p:spPr>
          <a:xfrm flipH="1">
            <a:off x="5800182" y="4659386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itle 26">
            <a:extLst>
              <a:ext uri="{FF2B5EF4-FFF2-40B4-BE49-F238E27FC236}">
                <a16:creationId xmlns:a16="http://schemas.microsoft.com/office/drawing/2014/main" id="{1D608A01-1E6D-4FDC-AAA0-3206CBA9ADF2}"/>
              </a:ext>
            </a:extLst>
          </p:cNvPr>
          <p:cNvSpPr txBox="1">
            <a:spLocks/>
          </p:cNvSpPr>
          <p:nvPr/>
        </p:nvSpPr>
        <p:spPr>
          <a:xfrm>
            <a:off x="4933403" y="5918316"/>
            <a:ext cx="2400300" cy="586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0" kern="1200" cap="small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Parallel</a:t>
            </a:r>
          </a:p>
        </p:txBody>
      </p:sp>
      <p:sp>
        <p:nvSpPr>
          <p:cNvPr id="46" name="Content Placeholder 29">
            <a:extLst>
              <a:ext uri="{FF2B5EF4-FFF2-40B4-BE49-F238E27FC236}">
                <a16:creationId xmlns:a16="http://schemas.microsoft.com/office/drawing/2014/main" id="{0D1599AE-8603-4251-BA5D-3486F6511F77}"/>
              </a:ext>
            </a:extLst>
          </p:cNvPr>
          <p:cNvSpPr txBox="1">
            <a:spLocks/>
          </p:cNvSpPr>
          <p:nvPr/>
        </p:nvSpPr>
        <p:spPr>
          <a:xfrm>
            <a:off x="630937" y="1765300"/>
            <a:ext cx="2400300" cy="4540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180000" rtlCol="0" anchor="b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dirty="0"/>
              <a:t>Content published into both Wikipedia and academic corpus</a:t>
            </a:r>
          </a:p>
          <a:p>
            <a:pPr marL="360363" lvl="1"/>
            <a:r>
              <a:rPr lang="en-AU" sz="1600" dirty="0"/>
              <a:t>Stable, citable, peer-reviewed version with the credibility of a scholarly journal</a:t>
            </a:r>
          </a:p>
          <a:p>
            <a:pPr marL="360363" lvl="1"/>
            <a:r>
              <a:rPr lang="en-AU" sz="1600" dirty="0"/>
              <a:t>Living version with extreme impact of Wikipedia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B548F20-996F-4E40-9496-58E04CFCBAC7}"/>
              </a:ext>
            </a:extLst>
          </p:cNvPr>
          <p:cNvGrpSpPr/>
          <p:nvPr/>
        </p:nvGrpSpPr>
        <p:grpSpPr>
          <a:xfrm>
            <a:off x="409571" y="5637670"/>
            <a:ext cx="418148" cy="356054"/>
            <a:chOff x="-698374" y="2774364"/>
            <a:chExt cx="1396748" cy="1189334"/>
          </a:xfrm>
        </p:grpSpPr>
        <p:pic>
          <p:nvPicPr>
            <p:cNvPr id="48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BD4ACC8B-43DA-4EB1-8A08-F8C468A5D5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-698374" y="2847258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6EA1577-7FC9-41DB-803A-1CB8A1E9731E}"/>
                </a:ext>
              </a:extLst>
            </p:cNvPr>
            <p:cNvSpPr/>
            <p:nvPr/>
          </p:nvSpPr>
          <p:spPr>
            <a:xfrm>
              <a:off x="-586833" y="2774364"/>
              <a:ext cx="1173670" cy="1173669"/>
            </a:xfrm>
            <a:prstGeom prst="ellipse">
              <a:avLst/>
            </a:prstGeom>
            <a:noFill/>
            <a:ln w="28575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4B9300-2DBC-4A10-8B2C-55A8CAB2B768}"/>
              </a:ext>
            </a:extLst>
          </p:cNvPr>
          <p:cNvGrpSpPr/>
          <p:nvPr/>
        </p:nvGrpSpPr>
        <p:grpSpPr>
          <a:xfrm>
            <a:off x="442962" y="4782028"/>
            <a:ext cx="351366" cy="351366"/>
            <a:chOff x="2752791" y="2725714"/>
            <a:chExt cx="1173670" cy="1173670"/>
          </a:xfrm>
        </p:grpSpPr>
        <p:pic>
          <p:nvPicPr>
            <p:cNvPr id="51" name="Picture 2" descr="File:Journal Icon.png">
              <a:extLst>
                <a:ext uri="{FF2B5EF4-FFF2-40B4-BE49-F238E27FC236}">
                  <a16:creationId xmlns:a16="http://schemas.microsoft.com/office/drawing/2014/main" id="{4B524338-51DB-4F9A-AF5A-0391383EB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569" y="2891411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6F7D052-6D1C-4966-B489-CF2E28900760}"/>
                </a:ext>
              </a:extLst>
            </p:cNvPr>
            <p:cNvSpPr/>
            <p:nvPr/>
          </p:nvSpPr>
          <p:spPr>
            <a:xfrm>
              <a:off x="2752791" y="2725714"/>
              <a:ext cx="1173670" cy="1173670"/>
            </a:xfrm>
            <a:prstGeom prst="ellips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570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25B9A48-EFB5-47B4-996A-01E69A691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53FF98-BBDC-4B71-915A-9378A580F237}"/>
              </a:ext>
            </a:extLst>
          </p:cNvPr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solidFill>
            <a:srgbClr val="46464A"/>
          </a:solidFill>
        </p:spPr>
        <p:txBody>
          <a:bodyPr wrap="square" anchor="b">
            <a:spAutoFit/>
          </a:bodyPr>
          <a:lstStyle/>
          <a:p>
            <a:pPr marL="989013"/>
            <a:r>
              <a:rPr lang="en-AU" dirty="0">
                <a:solidFill>
                  <a:schemeClr val="bg1"/>
                </a:solidFill>
              </a:rPr>
              <a:t>Examples:</a:t>
            </a:r>
            <a:endParaRPr lang="en-AU" sz="1400" dirty="0">
              <a:solidFill>
                <a:schemeClr val="bg1"/>
              </a:solidFill>
            </a:endParaRPr>
          </a:p>
          <a:p>
            <a:pPr marL="1163638" indent="-174625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/>
              </a:solidFill>
            </a:endParaRP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</a:rPr>
              <a:t>Volz, E; </a:t>
            </a:r>
            <a:r>
              <a:rPr lang="en-AU" sz="1400" dirty="0" err="1">
                <a:solidFill>
                  <a:schemeClr val="bg1"/>
                </a:solidFill>
              </a:rPr>
              <a:t>Koelle</a:t>
            </a:r>
            <a:r>
              <a:rPr lang="en-AU" sz="1400" dirty="0">
                <a:solidFill>
                  <a:schemeClr val="bg1"/>
                </a:solidFill>
              </a:rPr>
              <a:t> K; Bedford, T. (2013). </a:t>
            </a:r>
            <a:r>
              <a:rPr lang="en-AU" sz="1400" b="1" dirty="0">
                <a:solidFill>
                  <a:schemeClr val="bg1"/>
                </a:solidFill>
              </a:rPr>
              <a:t>Viral </a:t>
            </a:r>
            <a:r>
              <a:rPr lang="en-AU" sz="1400" b="1" dirty="0" err="1">
                <a:solidFill>
                  <a:schemeClr val="bg1"/>
                </a:solidFill>
              </a:rPr>
              <a:t>phylodynamics</a:t>
            </a:r>
            <a:r>
              <a:rPr lang="en-AU" sz="1400" dirty="0">
                <a:solidFill>
                  <a:schemeClr val="bg1"/>
                </a:solidFill>
              </a:rPr>
              <a:t>. </a:t>
            </a:r>
            <a:r>
              <a:rPr lang="en-AU" sz="1400" i="1" dirty="0" err="1">
                <a:solidFill>
                  <a:schemeClr val="bg1"/>
                </a:solidFill>
              </a:rPr>
              <a:t>PLoS</a:t>
            </a:r>
            <a:r>
              <a:rPr lang="en-AU" sz="1400" i="1" dirty="0">
                <a:solidFill>
                  <a:schemeClr val="bg1"/>
                </a:solidFill>
              </a:rPr>
              <a:t> </a:t>
            </a:r>
            <a:r>
              <a:rPr lang="en-AU" sz="1400" i="1" dirty="0" err="1">
                <a:solidFill>
                  <a:schemeClr val="bg1"/>
                </a:solidFill>
              </a:rPr>
              <a:t>Comput</a:t>
            </a:r>
            <a:r>
              <a:rPr lang="en-AU" sz="1400" i="1" dirty="0">
                <a:solidFill>
                  <a:schemeClr val="bg1"/>
                </a:solidFill>
              </a:rPr>
              <a:t> </a:t>
            </a:r>
            <a:r>
              <a:rPr lang="en-AU" sz="1400" i="1" dirty="0" err="1">
                <a:solidFill>
                  <a:schemeClr val="bg1"/>
                </a:solidFill>
              </a:rPr>
              <a:t>Biol</a:t>
            </a:r>
            <a:r>
              <a:rPr lang="en-AU" sz="1400" dirty="0">
                <a:solidFill>
                  <a:schemeClr val="bg1"/>
                </a:solidFill>
              </a:rPr>
              <a:t>, </a:t>
            </a:r>
            <a:r>
              <a:rPr lang="en-AU" sz="1400" b="1" dirty="0">
                <a:solidFill>
                  <a:schemeClr val="bg1"/>
                </a:solidFill>
              </a:rPr>
              <a:t>9</a:t>
            </a:r>
            <a:r>
              <a:rPr lang="en-AU" sz="1400" dirty="0">
                <a:solidFill>
                  <a:schemeClr val="bg1"/>
                </a:solidFill>
              </a:rPr>
              <a:t>(3)</a:t>
            </a: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</a:rPr>
              <a:t>Ravenhall, M; </a:t>
            </a:r>
            <a:r>
              <a:rPr lang="en-AU" sz="1400" dirty="0" err="1">
                <a:solidFill>
                  <a:schemeClr val="bg1"/>
                </a:solidFill>
              </a:rPr>
              <a:t>Škunca</a:t>
            </a:r>
            <a:r>
              <a:rPr lang="en-AU" sz="1400" dirty="0">
                <a:solidFill>
                  <a:schemeClr val="bg1"/>
                </a:solidFill>
              </a:rPr>
              <a:t>, N; Lassalle, F; </a:t>
            </a:r>
            <a:r>
              <a:rPr lang="en-AU" sz="1400" dirty="0" err="1">
                <a:solidFill>
                  <a:schemeClr val="bg1"/>
                </a:solidFill>
              </a:rPr>
              <a:t>Dessimoz</a:t>
            </a:r>
            <a:r>
              <a:rPr lang="en-AU" sz="1400" dirty="0">
                <a:solidFill>
                  <a:schemeClr val="bg1"/>
                </a:solidFill>
              </a:rPr>
              <a:t>, C. (2015). </a:t>
            </a:r>
            <a:r>
              <a:rPr lang="en-AU" sz="1400" b="1" dirty="0">
                <a:solidFill>
                  <a:schemeClr val="bg1"/>
                </a:solidFill>
              </a:rPr>
              <a:t>Inferring horizontal gene transfer</a:t>
            </a:r>
            <a:r>
              <a:rPr lang="en-AU" sz="1400" dirty="0">
                <a:solidFill>
                  <a:schemeClr val="bg1"/>
                </a:solidFill>
              </a:rPr>
              <a:t>. </a:t>
            </a:r>
            <a:r>
              <a:rPr lang="en-AU" sz="1400" i="1" dirty="0" err="1">
                <a:solidFill>
                  <a:schemeClr val="bg1"/>
                </a:solidFill>
              </a:rPr>
              <a:t>PLoS</a:t>
            </a:r>
            <a:r>
              <a:rPr lang="en-AU" sz="1400" i="1" dirty="0">
                <a:solidFill>
                  <a:schemeClr val="bg1"/>
                </a:solidFill>
              </a:rPr>
              <a:t> </a:t>
            </a:r>
            <a:r>
              <a:rPr lang="en-AU" sz="1400" i="1" dirty="0" err="1">
                <a:solidFill>
                  <a:schemeClr val="bg1"/>
                </a:solidFill>
              </a:rPr>
              <a:t>Comput</a:t>
            </a:r>
            <a:r>
              <a:rPr lang="en-AU" sz="1400" i="1" dirty="0">
                <a:solidFill>
                  <a:schemeClr val="bg1"/>
                </a:solidFill>
              </a:rPr>
              <a:t> </a:t>
            </a:r>
            <a:r>
              <a:rPr lang="en-AU" sz="1400" i="1" dirty="0" err="1">
                <a:solidFill>
                  <a:schemeClr val="bg1"/>
                </a:solidFill>
              </a:rPr>
              <a:t>Biol</a:t>
            </a:r>
            <a:r>
              <a:rPr lang="en-AU" sz="1400" dirty="0">
                <a:solidFill>
                  <a:schemeClr val="bg1"/>
                </a:solidFill>
              </a:rPr>
              <a:t>, </a:t>
            </a:r>
            <a:r>
              <a:rPr lang="en-AU" sz="1400" b="1" dirty="0">
                <a:solidFill>
                  <a:schemeClr val="bg1"/>
                </a:solidFill>
              </a:rPr>
              <a:t>11</a:t>
            </a:r>
            <a:r>
              <a:rPr lang="en-AU" sz="1400" dirty="0">
                <a:solidFill>
                  <a:schemeClr val="bg1"/>
                </a:solidFill>
              </a:rPr>
              <a:t>(5)</a:t>
            </a: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 err="1">
                <a:solidFill>
                  <a:schemeClr val="bg1"/>
                </a:solidFill>
              </a:rPr>
              <a:t>Lalchhandama</a:t>
            </a:r>
            <a:r>
              <a:rPr lang="en-AU" sz="1400" dirty="0">
                <a:solidFill>
                  <a:schemeClr val="bg1"/>
                </a:solidFill>
              </a:rPr>
              <a:t>, K. (2017). </a:t>
            </a:r>
            <a:r>
              <a:rPr lang="en-AU" sz="1400" b="1" dirty="0">
                <a:solidFill>
                  <a:schemeClr val="bg1"/>
                </a:solidFill>
              </a:rPr>
              <a:t>Plasmodium falciparum erythrocyte membrane protein 1</a:t>
            </a:r>
            <a:r>
              <a:rPr lang="en-AU" sz="1400" dirty="0">
                <a:solidFill>
                  <a:schemeClr val="bg1"/>
                </a:solidFill>
              </a:rPr>
              <a:t>. </a:t>
            </a:r>
            <a:r>
              <a:rPr lang="en-AU" sz="1400" i="1" dirty="0" err="1">
                <a:solidFill>
                  <a:schemeClr val="bg1"/>
                </a:solidFill>
              </a:rPr>
              <a:t>WikiJMed</a:t>
            </a:r>
            <a:r>
              <a:rPr lang="en-AU" sz="1400" dirty="0">
                <a:solidFill>
                  <a:schemeClr val="bg1"/>
                </a:solidFill>
              </a:rPr>
              <a:t> 4 (1): 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9911-FAB3-468A-8E05-BB24B7FFD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DAF69-EF3A-4B09-A3C6-DDF06A79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Journal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A73C-5EC7-462B-A122-69A10E7CA7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48965" y="2579590"/>
            <a:ext cx="5342610" cy="2823684"/>
          </a:xfrm>
        </p:spPr>
        <p:txBody>
          <a:bodyPr/>
          <a:lstStyle/>
          <a:p>
            <a:r>
              <a:rPr lang="en-AU" dirty="0"/>
              <a:t>Benefits</a:t>
            </a:r>
          </a:p>
          <a:p>
            <a:pPr lvl="1"/>
            <a:r>
              <a:rPr lang="en-AU" dirty="0"/>
              <a:t>Easily compatible with common publishing practices</a:t>
            </a:r>
          </a:p>
          <a:p>
            <a:pPr lvl="1"/>
            <a:r>
              <a:rPr lang="en-AU" dirty="0"/>
              <a:t>Editing Wikipedia is now as easy </a:t>
            </a:r>
            <a:r>
              <a:rPr lang="en-AU"/>
              <a:t>as editing a </a:t>
            </a:r>
            <a:r>
              <a:rPr lang="en-AU" dirty="0"/>
              <a:t>Word document </a:t>
            </a:r>
          </a:p>
          <a:p>
            <a:pPr lvl="1"/>
            <a:endParaRPr lang="en-AU" dirty="0"/>
          </a:p>
          <a:p>
            <a:r>
              <a:rPr lang="en-AU" dirty="0"/>
              <a:t>Limitations</a:t>
            </a:r>
          </a:p>
          <a:p>
            <a:pPr lvl="1"/>
            <a:r>
              <a:rPr lang="en-AU" dirty="0"/>
              <a:t>Wikipedia article must be absent or minimal to avoid conflict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FB863-37E5-4BBB-8EB0-CB0EDAC3F9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3637973"/>
          </a:xfrm>
        </p:spPr>
        <p:txBody>
          <a:bodyPr/>
          <a:lstStyle/>
          <a:p>
            <a:r>
              <a:rPr lang="en-AU" dirty="0"/>
              <a:t>Wikipedia used as secondary publishing outlet</a:t>
            </a:r>
          </a:p>
          <a:p>
            <a:r>
              <a:rPr lang="en-AU" dirty="0"/>
              <a:t>License: CC-BY</a:t>
            </a:r>
          </a:p>
          <a:p>
            <a:pPr lvl="1"/>
            <a:endParaRPr lang="en-AU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3922CF9-646C-4855-B659-152E130C15D5}"/>
              </a:ext>
            </a:extLst>
          </p:cNvPr>
          <p:cNvSpPr/>
          <p:nvPr/>
        </p:nvSpPr>
        <p:spPr>
          <a:xfrm>
            <a:off x="5739055" y="1530002"/>
            <a:ext cx="788997" cy="271939"/>
          </a:xfrm>
          <a:prstGeom prst="homePlate">
            <a:avLst/>
          </a:pr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 descr="https://upload.wikimedia.org/wikipedia/commons/thumb/f/f6/Wikipedia-logo-v2-wordmark.svg/500px-Wikipedia-logo-v2-wordmark.svg.png">
            <a:extLst>
              <a:ext uri="{FF2B5EF4-FFF2-40B4-BE49-F238E27FC236}">
                <a16:creationId xmlns:a16="http://schemas.microsoft.com/office/drawing/2014/main" id="{F772C96C-FBBC-495B-A891-07DEB4A31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8"/>
          <a:stretch/>
        </p:blipFill>
        <p:spPr bwMode="auto">
          <a:xfrm>
            <a:off x="6513765" y="1143001"/>
            <a:ext cx="1396748" cy="1116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0509AEC-1CA1-4C23-95E1-19AC2AD186C4}"/>
              </a:ext>
            </a:extLst>
          </p:cNvPr>
          <p:cNvSpPr/>
          <p:nvPr/>
        </p:nvSpPr>
        <p:spPr>
          <a:xfrm>
            <a:off x="6625306" y="1070107"/>
            <a:ext cx="1173670" cy="1173669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2" descr="File:Journal Icon.png">
            <a:extLst>
              <a:ext uri="{FF2B5EF4-FFF2-40B4-BE49-F238E27FC236}">
                <a16:creationId xmlns:a16="http://schemas.microsoft.com/office/drawing/2014/main" id="{D266494D-F35A-4DA9-9F2E-DD3AE3FF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3" y="1224027"/>
            <a:ext cx="994077" cy="8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878B479-6415-4F8B-A03B-53FAC34CD7AB}"/>
              </a:ext>
            </a:extLst>
          </p:cNvPr>
          <p:cNvSpPr/>
          <p:nvPr/>
        </p:nvSpPr>
        <p:spPr>
          <a:xfrm>
            <a:off x="4565385" y="1058330"/>
            <a:ext cx="1173670" cy="1173670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F1E790-CD58-4769-86FD-E88E4910F6C1}"/>
              </a:ext>
            </a:extLst>
          </p:cNvPr>
          <p:cNvSpPr/>
          <p:nvPr/>
        </p:nvSpPr>
        <p:spPr>
          <a:xfrm>
            <a:off x="4001092" y="983920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18F4AC-8C6F-4BFA-928D-41548756B614}"/>
              </a:ext>
            </a:extLst>
          </p:cNvPr>
          <p:cNvGrpSpPr/>
          <p:nvPr/>
        </p:nvGrpSpPr>
        <p:grpSpPr>
          <a:xfrm>
            <a:off x="162130" y="5629404"/>
            <a:ext cx="752882" cy="1004501"/>
            <a:chOff x="159013" y="3119802"/>
            <a:chExt cx="752882" cy="1004501"/>
          </a:xfrm>
        </p:grpSpPr>
        <p:pic>
          <p:nvPicPr>
            <p:cNvPr id="20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0759570E-A225-4D34-85F7-E3237CA193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8" t="-1" r="43392" b="9566"/>
            <a:stretch/>
          </p:blipFill>
          <p:spPr bwMode="auto">
            <a:xfrm>
              <a:off x="159013" y="3804477"/>
              <a:ext cx="752882" cy="31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21C2B628-E1C1-40E4-A6AE-7F16FC7703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23952"/>
            <a:stretch/>
          </p:blipFill>
          <p:spPr bwMode="auto">
            <a:xfrm>
              <a:off x="206005" y="3119802"/>
              <a:ext cx="658898" cy="80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93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AF69-EF3A-4B09-A3C6-DDF06A79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/>
          <a:lstStyle/>
          <a:p>
            <a:r>
              <a:rPr lang="en-AU" dirty="0"/>
              <a:t>Wikipedia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A73C-5EC7-462B-A122-69A10E7CA7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48965" y="2579590"/>
            <a:ext cx="5342610" cy="2823684"/>
          </a:xfrm>
        </p:spPr>
        <p:txBody>
          <a:bodyPr/>
          <a:lstStyle/>
          <a:p>
            <a:r>
              <a:rPr lang="en-AU" dirty="0"/>
              <a:t>Benefits</a:t>
            </a:r>
          </a:p>
          <a:p>
            <a:pPr lvl="1"/>
            <a:r>
              <a:rPr lang="en-AU" dirty="0"/>
              <a:t>Incentivises earlier update of Wikipedia</a:t>
            </a:r>
          </a:p>
          <a:p>
            <a:pPr lvl="1"/>
            <a:r>
              <a:rPr lang="en-AU" dirty="0"/>
              <a:t>Even relatively complete Wikipedia pages can be updated</a:t>
            </a:r>
          </a:p>
          <a:p>
            <a:pPr lvl="1"/>
            <a:r>
              <a:rPr lang="en-AU" dirty="0"/>
              <a:t>Compatible with multiple versions of review</a:t>
            </a:r>
          </a:p>
          <a:p>
            <a:r>
              <a:rPr lang="en-AU" dirty="0"/>
              <a:t>Limitations</a:t>
            </a:r>
          </a:p>
          <a:p>
            <a:pPr lvl="1"/>
            <a:r>
              <a:rPr lang="en-AU" dirty="0"/>
              <a:t>Requires uncommon CC-BY-SA license</a:t>
            </a:r>
          </a:p>
          <a:p>
            <a:pPr lvl="1"/>
            <a:r>
              <a:rPr lang="en-AU" dirty="0"/>
              <a:t>Authors may be numerous and some even anonymous</a:t>
            </a:r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FB863-37E5-4BBB-8EB0-CB0EDAC3F9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3637973"/>
          </a:xfrm>
        </p:spPr>
        <p:txBody>
          <a:bodyPr/>
          <a:lstStyle/>
          <a:p>
            <a:r>
              <a:rPr lang="en-AU" dirty="0"/>
              <a:t>Wikipedia used as preprint server</a:t>
            </a:r>
          </a:p>
          <a:p>
            <a:r>
              <a:rPr lang="en-AU" dirty="0"/>
              <a:t>License: CC-BY-SA</a:t>
            </a:r>
          </a:p>
          <a:p>
            <a:pPr lvl="1"/>
            <a:endParaRPr lang="en-A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25B9A48-EFB5-47B4-996A-01E69A691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53FF98-BBDC-4B71-915A-9378A580F237}"/>
              </a:ext>
            </a:extLst>
          </p:cNvPr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solidFill>
            <a:srgbClr val="46464A"/>
          </a:solidFill>
        </p:spPr>
        <p:txBody>
          <a:bodyPr wrap="square" anchor="b">
            <a:spAutoFit/>
          </a:bodyPr>
          <a:lstStyle/>
          <a:p>
            <a:pPr marL="989013"/>
            <a:r>
              <a:rPr lang="en-AU" dirty="0">
                <a:solidFill>
                  <a:schemeClr val="bg1"/>
                </a:solidFill>
              </a:rPr>
              <a:t>Examples:</a:t>
            </a:r>
          </a:p>
          <a:p>
            <a:pPr marL="989013"/>
            <a:endParaRPr lang="en-AU" sz="1400" dirty="0">
              <a:solidFill>
                <a:schemeClr val="bg1"/>
              </a:solidFill>
            </a:endParaRP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</a:rPr>
              <a:t>Wright, M; </a:t>
            </a:r>
            <a:r>
              <a:rPr lang="en-AU" sz="1400" i="1" dirty="0">
                <a:solidFill>
                  <a:schemeClr val="bg1"/>
                </a:solidFill>
              </a:rPr>
              <a:t>et al</a:t>
            </a:r>
            <a:r>
              <a:rPr lang="en-AU" sz="1400" dirty="0">
                <a:solidFill>
                  <a:schemeClr val="bg1"/>
                </a:solidFill>
              </a:rPr>
              <a:t>. (2017). </a:t>
            </a:r>
            <a:r>
              <a:rPr lang="en-AU" sz="1400" b="1" dirty="0">
                <a:solidFill>
                  <a:schemeClr val="bg1"/>
                </a:solidFill>
              </a:rPr>
              <a:t>The Hippocampus</a:t>
            </a:r>
            <a:r>
              <a:rPr lang="en-AU" sz="1400" dirty="0">
                <a:solidFill>
                  <a:schemeClr val="bg1"/>
                </a:solidFill>
              </a:rPr>
              <a:t>. </a:t>
            </a:r>
            <a:r>
              <a:rPr lang="en-AU" sz="1400" i="1" dirty="0" err="1">
                <a:solidFill>
                  <a:schemeClr val="bg1"/>
                </a:solidFill>
              </a:rPr>
              <a:t>WikiJMed</a:t>
            </a:r>
            <a:r>
              <a:rPr lang="en-AU" sz="1400" dirty="0">
                <a:solidFill>
                  <a:schemeClr val="bg1"/>
                </a:solidFill>
              </a:rPr>
              <a:t> 4 (1): 3.  </a:t>
            </a: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</a:rPr>
              <a:t>Wright, M; Skaggs, W; Nielsen, F; </a:t>
            </a:r>
            <a:r>
              <a:rPr lang="en-AU" sz="1400" i="1" dirty="0">
                <a:solidFill>
                  <a:schemeClr val="bg1"/>
                </a:solidFill>
              </a:rPr>
              <a:t>et al</a:t>
            </a:r>
            <a:r>
              <a:rPr lang="en-AU" sz="1400" dirty="0">
                <a:solidFill>
                  <a:schemeClr val="bg1"/>
                </a:solidFill>
              </a:rPr>
              <a:t>. (2016). </a:t>
            </a:r>
            <a:r>
              <a:rPr lang="en-AU" sz="1400" b="1" dirty="0">
                <a:solidFill>
                  <a:schemeClr val="bg1"/>
                </a:solidFill>
              </a:rPr>
              <a:t>The Cerebellum</a:t>
            </a:r>
            <a:r>
              <a:rPr lang="en-AU" sz="1400" dirty="0">
                <a:solidFill>
                  <a:schemeClr val="bg1"/>
                </a:solidFill>
              </a:rPr>
              <a:t>. </a:t>
            </a:r>
            <a:r>
              <a:rPr lang="en-AU" sz="1400" i="1" dirty="0" err="1">
                <a:solidFill>
                  <a:schemeClr val="bg1"/>
                </a:solidFill>
              </a:rPr>
              <a:t>WikiJMed</a:t>
            </a:r>
            <a:r>
              <a:rPr lang="en-AU" sz="1400" dirty="0">
                <a:solidFill>
                  <a:schemeClr val="bg1"/>
                </a:solidFill>
              </a:rPr>
              <a:t> 3(1): 1.</a:t>
            </a: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</a:rPr>
              <a:t>Heilman, J; De Wolff, J; Beards, G; </a:t>
            </a:r>
            <a:r>
              <a:rPr lang="en-AU" sz="1400" dirty="0" err="1">
                <a:solidFill>
                  <a:schemeClr val="bg1"/>
                </a:solidFill>
              </a:rPr>
              <a:t>Basden</a:t>
            </a:r>
            <a:r>
              <a:rPr lang="en-AU" sz="1400" dirty="0">
                <a:solidFill>
                  <a:schemeClr val="bg1"/>
                </a:solidFill>
              </a:rPr>
              <a:t> B. (2014). </a:t>
            </a:r>
            <a:r>
              <a:rPr lang="en-AU" sz="1400" b="1" dirty="0">
                <a:solidFill>
                  <a:schemeClr val="bg1"/>
                </a:solidFill>
              </a:rPr>
              <a:t>Dengue fever: a Wikipedia clinical review</a:t>
            </a:r>
            <a:r>
              <a:rPr lang="en-AU" sz="1400" dirty="0">
                <a:solidFill>
                  <a:schemeClr val="bg1"/>
                </a:solidFill>
              </a:rPr>
              <a:t>. </a:t>
            </a:r>
            <a:r>
              <a:rPr lang="en-AU" sz="1400" i="1" dirty="0">
                <a:solidFill>
                  <a:schemeClr val="bg1"/>
                </a:solidFill>
              </a:rPr>
              <a:t>Open Medicine</a:t>
            </a:r>
            <a:r>
              <a:rPr lang="en-AU" sz="1400" dirty="0">
                <a:solidFill>
                  <a:schemeClr val="bg1"/>
                </a:solidFill>
              </a:rPr>
              <a:t>. 8 (4): 105–115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9911-FAB3-468A-8E05-BB24B7FFD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22" name="Picture 4" descr="https://upload.wikimedia.org/wikipedia/commons/thumb/4/4d/WikiJournal_of_Medicine_logo.svg/613px-WikiJournal_of_Medicine_logo.svg.png">
            <a:extLst>
              <a:ext uri="{FF2B5EF4-FFF2-40B4-BE49-F238E27FC236}">
                <a16:creationId xmlns:a16="http://schemas.microsoft.com/office/drawing/2014/main" id="{B79CF9FF-60B7-4C0C-B720-4DD2B27F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0" y="5586330"/>
            <a:ext cx="786860" cy="7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72F2F6-EF64-4753-884D-7A171810D8FC}"/>
              </a:ext>
            </a:extLst>
          </p:cNvPr>
          <p:cNvSpPr/>
          <p:nvPr/>
        </p:nvSpPr>
        <p:spPr>
          <a:xfrm>
            <a:off x="49527" y="6375301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WikiJMed</a:t>
            </a:r>
            <a:endParaRPr lang="en-AU" sz="1400" b="1" dirty="0">
              <a:latin typeface="Corbel" panose="020B0503020204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13A52F-88AF-494E-BB81-4699D91C5613}"/>
              </a:ext>
            </a:extLst>
          </p:cNvPr>
          <p:cNvGrpSpPr/>
          <p:nvPr/>
        </p:nvGrpSpPr>
        <p:grpSpPr>
          <a:xfrm>
            <a:off x="4565385" y="1053054"/>
            <a:ext cx="2159053" cy="1178946"/>
            <a:chOff x="4565385" y="2874358"/>
            <a:chExt cx="2159053" cy="1178946"/>
          </a:xfrm>
        </p:grpSpPr>
        <p:sp>
          <p:nvSpPr>
            <p:cNvPr id="28" name="Arrow: U-Turn 27">
              <a:extLst>
                <a:ext uri="{FF2B5EF4-FFF2-40B4-BE49-F238E27FC236}">
                  <a16:creationId xmlns:a16="http://schemas.microsoft.com/office/drawing/2014/main" id="{39C1DCAB-BC14-476F-959E-46F6CFC251B7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387445-EF56-42A8-BBD5-35CA04D3E57A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0" name="Picture 2" descr="File:Journal Icon.png">
              <a:extLst>
                <a:ext uri="{FF2B5EF4-FFF2-40B4-BE49-F238E27FC236}">
                  <a16:creationId xmlns:a16="http://schemas.microsoft.com/office/drawing/2014/main" id="{43BABA66-122C-428B-A5F7-387A1F827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56A9A7-C6A7-433F-8E4D-A00F8DD8B71E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32" name="Picture 2" descr="https://upload.wikimedia.org/wikipedia/commons/thumb/f/f6/Wikipedia-logo-v2-wordmark.svg/500px-Wikipedia-logo-v2-wordmark.svg.png">
            <a:extLst>
              <a:ext uri="{FF2B5EF4-FFF2-40B4-BE49-F238E27FC236}">
                <a16:creationId xmlns:a16="http://schemas.microsoft.com/office/drawing/2014/main" id="{983B0A18-4046-4E18-873E-0F64CE03E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8"/>
          <a:stretch/>
        </p:blipFill>
        <p:spPr bwMode="auto">
          <a:xfrm>
            <a:off x="6513765" y="1143001"/>
            <a:ext cx="1396748" cy="1116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B9285D25-0D9F-42D3-B3ED-5ABA48CEC103}"/>
              </a:ext>
            </a:extLst>
          </p:cNvPr>
          <p:cNvSpPr/>
          <p:nvPr/>
        </p:nvSpPr>
        <p:spPr>
          <a:xfrm>
            <a:off x="6625306" y="1070107"/>
            <a:ext cx="1173670" cy="1173669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7F3AC93-8BC8-4769-B4A6-D0D9945C7AB8}"/>
              </a:ext>
            </a:extLst>
          </p:cNvPr>
          <p:cNvSpPr/>
          <p:nvPr/>
        </p:nvSpPr>
        <p:spPr>
          <a:xfrm flipH="1">
            <a:off x="7849839" y="1020625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52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AF69-EF3A-4B09-A3C6-DDF06A79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/>
          <a:lstStyle/>
          <a:p>
            <a:r>
              <a:rPr lang="en-AU" dirty="0"/>
              <a:t>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A73C-5EC7-462B-A122-69A10E7CA7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48964" y="2579590"/>
            <a:ext cx="5669635" cy="2823684"/>
          </a:xfrm>
        </p:spPr>
        <p:txBody>
          <a:bodyPr/>
          <a:lstStyle/>
          <a:p>
            <a:r>
              <a:rPr lang="en-AU" dirty="0"/>
              <a:t>Benefits</a:t>
            </a:r>
          </a:p>
          <a:p>
            <a:pPr lvl="1"/>
            <a:r>
              <a:rPr lang="en-AU" dirty="0"/>
              <a:t>Journal and Wikipedia versions can be different length, depth or style</a:t>
            </a:r>
          </a:p>
          <a:p>
            <a:pPr lvl="1"/>
            <a:r>
              <a:rPr lang="en-AU" dirty="0"/>
              <a:t>Any Wikipedia article is applicable</a:t>
            </a:r>
          </a:p>
          <a:p>
            <a:pPr lvl="1"/>
            <a:endParaRPr lang="en-AU" dirty="0"/>
          </a:p>
          <a:p>
            <a:r>
              <a:rPr lang="en-AU" dirty="0"/>
              <a:t>Limitations</a:t>
            </a:r>
          </a:p>
          <a:p>
            <a:pPr lvl="1"/>
            <a:r>
              <a:rPr lang="en-AU" dirty="0"/>
              <a:t>More work for the author (if closed access, </a:t>
            </a:r>
            <a:r>
              <a:rPr lang="en-AU" i="1" dirty="0"/>
              <a:t>nothing </a:t>
            </a:r>
            <a:r>
              <a:rPr lang="en-AU" dirty="0"/>
              <a:t>can be reused)</a:t>
            </a:r>
          </a:p>
          <a:p>
            <a:pPr lvl="1"/>
            <a:r>
              <a:rPr lang="en-AU" dirty="0"/>
              <a:t>Often implemented by non-open access journals</a:t>
            </a:r>
          </a:p>
          <a:p>
            <a:pPr lvl="1"/>
            <a:r>
              <a:rPr lang="en-AU" dirty="0"/>
              <a:t>Less direct validation of the Wikipedia 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FB863-37E5-4BBB-8EB0-CB0EDAC3F9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3637973"/>
          </a:xfrm>
        </p:spPr>
        <p:txBody>
          <a:bodyPr/>
          <a:lstStyle/>
          <a:p>
            <a:pPr defTabSz="536575"/>
            <a:r>
              <a:rPr lang="en-AU" dirty="0"/>
              <a:t>Wikipedia used as lay summary</a:t>
            </a:r>
          </a:p>
          <a:p>
            <a:pPr defTabSz="536575"/>
            <a:r>
              <a:rPr lang="en-AU" dirty="0"/>
              <a:t>License: Any</a:t>
            </a:r>
            <a:br>
              <a:rPr lang="en-AU" dirty="0"/>
            </a:br>
            <a:r>
              <a:rPr lang="en-AU" dirty="0"/>
              <a:t>	+	CC-BY-SA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25B9A48-EFB5-47B4-996A-01E69A691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53FF98-BBDC-4B71-915A-9378A580F237}"/>
              </a:ext>
            </a:extLst>
          </p:cNvPr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solidFill>
            <a:srgbClr val="46464A"/>
          </a:solidFill>
        </p:spPr>
        <p:txBody>
          <a:bodyPr wrap="square" anchor="b">
            <a:spAutoFit/>
          </a:bodyPr>
          <a:lstStyle/>
          <a:p>
            <a:pPr marL="989013"/>
            <a:r>
              <a:rPr lang="en-AU" dirty="0">
                <a:solidFill>
                  <a:schemeClr val="bg1"/>
                </a:solidFill>
              </a:rPr>
              <a:t>Examples:</a:t>
            </a:r>
          </a:p>
          <a:p>
            <a:pPr marL="989013"/>
            <a:endParaRPr lang="en-AU" sz="1400" dirty="0">
              <a:solidFill>
                <a:schemeClr val="bg1"/>
              </a:solidFill>
            </a:endParaRP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</a:rPr>
              <a:t>Jones, T; Otto, W; </a:t>
            </a:r>
            <a:r>
              <a:rPr lang="en-AU" sz="1400" dirty="0" err="1">
                <a:solidFill>
                  <a:schemeClr val="bg1"/>
                </a:solidFill>
              </a:rPr>
              <a:t>Marz</a:t>
            </a:r>
            <a:r>
              <a:rPr lang="en-AU" sz="1400" dirty="0">
                <a:solidFill>
                  <a:schemeClr val="bg1"/>
                </a:solidFill>
              </a:rPr>
              <a:t>, M; Eddy, S; Stadler P. (2009). A survey of nematode </a:t>
            </a:r>
            <a:r>
              <a:rPr lang="en-AU" sz="1400" dirty="0" err="1">
                <a:solidFill>
                  <a:schemeClr val="bg1"/>
                </a:solidFill>
              </a:rPr>
              <a:t>SmY</a:t>
            </a:r>
            <a:r>
              <a:rPr lang="en-AU" sz="1400" dirty="0">
                <a:solidFill>
                  <a:schemeClr val="bg1"/>
                </a:solidFill>
              </a:rPr>
              <a:t> RNAs. </a:t>
            </a:r>
            <a:r>
              <a:rPr lang="en-AU" sz="1400" i="1" dirty="0">
                <a:solidFill>
                  <a:schemeClr val="bg1"/>
                </a:solidFill>
              </a:rPr>
              <a:t>RNA Biol</a:t>
            </a:r>
            <a:r>
              <a:rPr lang="en-AU" sz="1400" dirty="0">
                <a:solidFill>
                  <a:schemeClr val="bg1"/>
                </a:solidFill>
              </a:rPr>
              <a:t>. 6 (1): 5–8</a:t>
            </a:r>
          </a:p>
          <a:p>
            <a:pPr marL="1163638" indent="-174625">
              <a:buFont typeface="Arial" panose="020B0604020202020204" pitchFamily="34" charset="0"/>
              <a:buChar char="•"/>
            </a:pPr>
            <a:r>
              <a:rPr lang="en-AU" sz="1400" dirty="0" err="1">
                <a:solidFill>
                  <a:schemeClr val="bg1"/>
                </a:solidFill>
              </a:rPr>
              <a:t>Silveyra</a:t>
            </a:r>
            <a:r>
              <a:rPr lang="en-AU" sz="1400" dirty="0">
                <a:solidFill>
                  <a:schemeClr val="bg1"/>
                </a:solidFill>
              </a:rPr>
              <a:t>, S; </a:t>
            </a:r>
            <a:r>
              <a:rPr lang="en-AU" sz="1400" dirty="0" err="1">
                <a:solidFill>
                  <a:schemeClr val="bg1"/>
                </a:solidFill>
              </a:rPr>
              <a:t>Floros</a:t>
            </a:r>
            <a:r>
              <a:rPr lang="en-AU" sz="1400" dirty="0">
                <a:solidFill>
                  <a:schemeClr val="bg1"/>
                </a:solidFill>
              </a:rPr>
              <a:t>, J. (2013). Genetic complexity of the human surfactant-associated proteins SP-A1 and SP-A2". </a:t>
            </a:r>
            <a:r>
              <a:rPr lang="en-AU" sz="1400" i="1" dirty="0">
                <a:solidFill>
                  <a:schemeClr val="bg1"/>
                </a:solidFill>
              </a:rPr>
              <a:t>Gene</a:t>
            </a:r>
            <a:r>
              <a:rPr lang="en-AU" sz="1400" dirty="0">
                <a:solidFill>
                  <a:schemeClr val="bg1"/>
                </a:solidFill>
              </a:rPr>
              <a:t>. 531 (2): 126-32</a:t>
            </a:r>
          </a:p>
          <a:p>
            <a:pPr marL="1163638" indent="-174625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9911-FAB3-468A-8E05-BB24B7FFD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2A003-CAD3-4CD6-801A-F4E7953BC9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4840"/>
          <a:stretch/>
        </p:blipFill>
        <p:spPr>
          <a:xfrm>
            <a:off x="88757" y="5750875"/>
            <a:ext cx="797933" cy="22703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F01FD7A-B182-45A5-BA68-47A1B9C25936}"/>
              </a:ext>
            </a:extLst>
          </p:cNvPr>
          <p:cNvSpPr/>
          <p:nvPr/>
        </p:nvSpPr>
        <p:spPr>
          <a:xfrm>
            <a:off x="4565385" y="1058330"/>
            <a:ext cx="1173670" cy="117367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" descr="File:Journal Icon.png">
            <a:extLst>
              <a:ext uri="{FF2B5EF4-FFF2-40B4-BE49-F238E27FC236}">
                <a16:creationId xmlns:a16="http://schemas.microsoft.com/office/drawing/2014/main" id="{13E0B45B-90E9-42B4-8D5A-44955592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3" y="1222376"/>
            <a:ext cx="994077" cy="8838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141210A-46B5-4C3D-84DE-6C7289F64D04}"/>
              </a:ext>
            </a:extLst>
          </p:cNvPr>
          <p:cNvSpPr/>
          <p:nvPr/>
        </p:nvSpPr>
        <p:spPr>
          <a:xfrm>
            <a:off x="4565385" y="1056679"/>
            <a:ext cx="1173670" cy="1173670"/>
          </a:xfrm>
          <a:prstGeom prst="ellipse">
            <a:avLst/>
          </a:prstGeom>
          <a:noFill/>
          <a:ln w="76200">
            <a:solidFill>
              <a:srgbClr val="1A1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61AD99-1F56-4A78-854E-A2613DD1BCD9}"/>
              </a:ext>
            </a:extLst>
          </p:cNvPr>
          <p:cNvGrpSpPr/>
          <p:nvPr/>
        </p:nvGrpSpPr>
        <p:grpSpPr>
          <a:xfrm>
            <a:off x="6053869" y="1012732"/>
            <a:ext cx="1856644" cy="1245058"/>
            <a:chOff x="6053869" y="4652459"/>
            <a:chExt cx="1856644" cy="1245058"/>
          </a:xfrm>
        </p:grpSpPr>
        <p:pic>
          <p:nvPicPr>
            <p:cNvPr id="32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24055D9C-EF2F-4BBA-8E74-951D880A96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4781077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A0F951-B7D1-4944-97B4-9C219E7679D2}"/>
                </a:ext>
              </a:extLst>
            </p:cNvPr>
            <p:cNvSpPr/>
            <p:nvPr/>
          </p:nvSpPr>
          <p:spPr>
            <a:xfrm>
              <a:off x="6625306" y="4708183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6CF6B3-B28B-4700-99E7-6D766E3C528C}"/>
                </a:ext>
              </a:extLst>
            </p:cNvPr>
            <p:cNvSpPr/>
            <p:nvPr/>
          </p:nvSpPr>
          <p:spPr>
            <a:xfrm>
              <a:off x="6053869" y="4652459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E02FD61-B363-4BF2-9D5D-33CD00988D04}"/>
              </a:ext>
            </a:extLst>
          </p:cNvPr>
          <p:cNvSpPr/>
          <p:nvPr/>
        </p:nvSpPr>
        <p:spPr>
          <a:xfrm flipH="1">
            <a:off x="5800182" y="1012732"/>
            <a:ext cx="515666" cy="777301"/>
          </a:xfrm>
          <a:custGeom>
            <a:avLst/>
            <a:gdLst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18 w 1532461"/>
              <a:gd name="connsiteY15" fmla="*/ 386556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250250 w 1532461"/>
              <a:gd name="connsiteY15" fmla="*/ 448469 h 2309994"/>
              <a:gd name="connsiteX16" fmla="*/ 7897 w 1532461"/>
              <a:gd name="connsiteY16" fmla="*/ 310375 h 2309994"/>
              <a:gd name="connsiteX17" fmla="*/ 388714 w 1532461"/>
              <a:gd name="connsiteY17" fmla="*/ 0 h 2309994"/>
              <a:gd name="connsiteX0" fmla="*/ 388714 w 1532461"/>
              <a:gd name="connsiteY0" fmla="*/ 0 h 2309994"/>
              <a:gd name="connsiteX1" fmla="*/ 769531 w 1532461"/>
              <a:gd name="connsiteY1" fmla="*/ 310375 h 2309994"/>
              <a:gd name="connsiteX2" fmla="*/ 777210 w 1532461"/>
              <a:gd name="connsiteY2" fmla="*/ 386556 h 2309994"/>
              <a:gd name="connsiteX3" fmla="*/ 778597 w 1532461"/>
              <a:gd name="connsiteY3" fmla="*/ 386556 h 2309994"/>
              <a:gd name="connsiteX4" fmla="*/ 778598 w 1532461"/>
              <a:gd name="connsiteY4" fmla="*/ 1318055 h 2309994"/>
              <a:gd name="connsiteX5" fmla="*/ 982752 w 1532461"/>
              <a:gd name="connsiteY5" fmla="*/ 1522209 h 2309994"/>
              <a:gd name="connsiteX6" fmla="*/ 1149346 w 1532461"/>
              <a:gd name="connsiteY6" fmla="*/ 1522209 h 2309994"/>
              <a:gd name="connsiteX7" fmla="*/ 1149346 w 1532461"/>
              <a:gd name="connsiteY7" fmla="*/ 1513022 h 2309994"/>
              <a:gd name="connsiteX8" fmla="*/ 1532461 w 1532461"/>
              <a:gd name="connsiteY8" fmla="*/ 1911508 h 2309994"/>
              <a:gd name="connsiteX9" fmla="*/ 1149346 w 1532461"/>
              <a:gd name="connsiteY9" fmla="*/ 2309994 h 2309994"/>
              <a:gd name="connsiteX10" fmla="*/ 1149346 w 1532461"/>
              <a:gd name="connsiteY10" fmla="*/ 2300807 h 2309994"/>
              <a:gd name="connsiteX11" fmla="*/ 982752 w 1532461"/>
              <a:gd name="connsiteY11" fmla="*/ 2300807 h 2309994"/>
              <a:gd name="connsiteX12" fmla="*/ 0 w 1532461"/>
              <a:gd name="connsiteY12" fmla="*/ 1318055 h 2309994"/>
              <a:gd name="connsiteX13" fmla="*/ 0 w 1532461"/>
              <a:gd name="connsiteY13" fmla="*/ 388714 h 2309994"/>
              <a:gd name="connsiteX14" fmla="*/ 0 w 1532461"/>
              <a:gd name="connsiteY14" fmla="*/ 386556 h 2309994"/>
              <a:gd name="connsiteX15" fmla="*/ 7897 w 1532461"/>
              <a:gd name="connsiteY15" fmla="*/ 310375 h 2309994"/>
              <a:gd name="connsiteX16" fmla="*/ 388714 w 1532461"/>
              <a:gd name="connsiteY16" fmla="*/ 0 h 23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2461" h="2309994">
                <a:moveTo>
                  <a:pt x="388714" y="0"/>
                </a:moveTo>
                <a:cubicBezTo>
                  <a:pt x="576560" y="0"/>
                  <a:pt x="733285" y="133244"/>
                  <a:pt x="769531" y="310375"/>
                </a:cubicBezTo>
                <a:lnTo>
                  <a:pt x="777210" y="386556"/>
                </a:lnTo>
                <a:lnTo>
                  <a:pt x="778597" y="386556"/>
                </a:lnTo>
                <a:cubicBezTo>
                  <a:pt x="778597" y="697056"/>
                  <a:pt x="778598" y="1007555"/>
                  <a:pt x="778598" y="1318055"/>
                </a:cubicBezTo>
                <a:cubicBezTo>
                  <a:pt x="778598" y="1430806"/>
                  <a:pt x="870001" y="1522209"/>
                  <a:pt x="982752" y="1522209"/>
                </a:cubicBezTo>
                <a:lnTo>
                  <a:pt x="1149346" y="1522209"/>
                </a:lnTo>
                <a:lnTo>
                  <a:pt x="1149346" y="1513022"/>
                </a:lnTo>
                <a:lnTo>
                  <a:pt x="1532461" y="1911508"/>
                </a:lnTo>
                <a:lnTo>
                  <a:pt x="1149346" y="2309994"/>
                </a:lnTo>
                <a:lnTo>
                  <a:pt x="1149346" y="2300807"/>
                </a:lnTo>
                <a:lnTo>
                  <a:pt x="982752" y="2300807"/>
                </a:lnTo>
                <a:cubicBezTo>
                  <a:pt x="439993" y="2300807"/>
                  <a:pt x="0" y="1860814"/>
                  <a:pt x="0" y="1318055"/>
                </a:cubicBezTo>
                <a:lnTo>
                  <a:pt x="0" y="388714"/>
                </a:lnTo>
                <a:lnTo>
                  <a:pt x="0" y="386556"/>
                </a:lnTo>
                <a:lnTo>
                  <a:pt x="7897" y="310375"/>
                </a:lnTo>
                <a:cubicBezTo>
                  <a:pt x="44143" y="133244"/>
                  <a:pt x="200868" y="0"/>
                  <a:pt x="388714" y="0"/>
                </a:cubicBezTo>
                <a:close/>
              </a:path>
            </a:pathLst>
          </a:custGeom>
          <a:solidFill>
            <a:srgbClr val="1A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https://upload.wikimedia.org/wikipedia/en/c/c1/RNA_Biology_cover.jpg">
            <a:extLst>
              <a:ext uri="{FF2B5EF4-FFF2-40B4-BE49-F238E27FC236}">
                <a16:creationId xmlns:a16="http://schemas.microsoft.com/office/drawing/2014/main" id="{1D7C2789-F9AE-4ECE-AA80-EE80BA865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r="7454" b="74334"/>
          <a:stretch/>
        </p:blipFill>
        <p:spPr bwMode="auto">
          <a:xfrm>
            <a:off x="47192" y="6172844"/>
            <a:ext cx="881061" cy="3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50AF72-1CBB-4A9A-811B-318B206DC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66" y="1766818"/>
            <a:ext cx="3921251" cy="4731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7B6DF-929D-4DA2-A616-6A45BB154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3" y="1766818"/>
            <a:ext cx="3921251" cy="4731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028CA-C260-4B08-AAD6-9AB34B17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Links from the Wikipedia article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107A9-0FA5-4664-AE63-27343EB2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57E2B-192C-4102-B99F-4704D1ADB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F72C6F8-C9E7-42E3-91CA-D0472D5020CC}"/>
              </a:ext>
            </a:extLst>
          </p:cNvPr>
          <p:cNvSpPr/>
          <p:nvPr/>
        </p:nvSpPr>
        <p:spPr>
          <a:xfrm rot="5400000">
            <a:off x="6455157" y="1221107"/>
            <a:ext cx="1456806" cy="2863604"/>
          </a:xfrm>
          <a:prstGeom prst="triangle">
            <a:avLst>
              <a:gd name="adj" fmla="val 46117"/>
            </a:avLst>
          </a:prstGeom>
          <a:solidFill>
            <a:srgbClr val="F2F2F2">
              <a:alpha val="7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2C410F-999E-43EC-9E18-A30AAC02A2C2}"/>
              </a:ext>
            </a:extLst>
          </p:cNvPr>
          <p:cNvGrpSpPr/>
          <p:nvPr/>
        </p:nvGrpSpPr>
        <p:grpSpPr>
          <a:xfrm>
            <a:off x="635803" y="1924505"/>
            <a:ext cx="5115955" cy="1456805"/>
            <a:chOff x="2981840" y="1924505"/>
            <a:chExt cx="5115955" cy="1456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C43E59-FEEB-4996-AE57-18D7FF4D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1840" y="1924505"/>
              <a:ext cx="5115955" cy="145680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D1618F-E7A5-4E0F-9B2F-7C618848E32A}"/>
                </a:ext>
              </a:extLst>
            </p:cNvPr>
            <p:cNvSpPr/>
            <p:nvPr/>
          </p:nvSpPr>
          <p:spPr>
            <a:xfrm>
              <a:off x="4381830" y="3105682"/>
              <a:ext cx="3380842" cy="254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9" name="Picture 4" descr="https://lh6.googleusercontent.com/_hoKk47ln3pvQVkxaObpoE74lqc3TdVGy8daod3X8EVun3LNajDDgOvKZ5lg-P3TV_ewSuKNdTCWJj4A1yLDZp0m_uaZePGqGbe5451p_OfxfoHZK0ckjzXBTm81DO466AE57n5w">
            <a:extLst>
              <a:ext uri="{FF2B5EF4-FFF2-40B4-BE49-F238E27FC236}">
                <a16:creationId xmlns:a16="http://schemas.microsoft.com/office/drawing/2014/main" id="{EF7D9850-2863-4833-8C1F-00894E57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3" y="4098759"/>
            <a:ext cx="4356220" cy="22681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945B42-0831-4748-880A-57B0A21BFB66}"/>
              </a:ext>
            </a:extLst>
          </p:cNvPr>
          <p:cNvGrpSpPr/>
          <p:nvPr/>
        </p:nvGrpSpPr>
        <p:grpSpPr>
          <a:xfrm>
            <a:off x="2256780" y="2861121"/>
            <a:ext cx="3442108" cy="490828"/>
            <a:chOff x="4602817" y="2861121"/>
            <a:chExt cx="3442108" cy="4908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A799FF-C52D-4E6F-A6D0-907A8CE8041B}"/>
                </a:ext>
              </a:extLst>
            </p:cNvPr>
            <p:cNvSpPr txBox="1"/>
            <p:nvPr/>
          </p:nvSpPr>
          <p:spPr>
            <a:xfrm>
              <a:off x="4602817" y="3002247"/>
              <a:ext cx="3186290" cy="3497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AU" sz="900" dirty="0"/>
                <a:t>This article has been published in the peer-reviewed journal PLOS Computational Biology. Click to view the published version</a:t>
              </a:r>
            </a:p>
          </p:txBody>
        </p:sp>
        <p:pic>
          <p:nvPicPr>
            <p:cNvPr id="14" name="Graphic 13" descr="Right Pointing Backhand Index ">
              <a:extLst>
                <a:ext uri="{FF2B5EF4-FFF2-40B4-BE49-F238E27FC236}">
                  <a16:creationId xmlns:a16="http://schemas.microsoft.com/office/drawing/2014/main" id="{3A2808DA-AD60-46EE-AE14-F5C90E535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7762672" y="2861121"/>
              <a:ext cx="282253" cy="282253"/>
            </a:xfrm>
            <a:prstGeom prst="rect">
              <a:avLst/>
            </a:prstGeom>
          </p:spPr>
        </p:pic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4D0C49-B279-45E7-88F9-24008F0C4AC2}"/>
              </a:ext>
            </a:extLst>
          </p:cNvPr>
          <p:cNvSpPr/>
          <p:nvPr/>
        </p:nvSpPr>
        <p:spPr>
          <a:xfrm rot="5400000">
            <a:off x="5669634" y="3421147"/>
            <a:ext cx="2268117" cy="3623339"/>
          </a:xfrm>
          <a:prstGeom prst="triangle">
            <a:avLst>
              <a:gd name="adj" fmla="val 100000"/>
            </a:avLst>
          </a:prstGeom>
          <a:solidFill>
            <a:srgbClr val="F2F2F2">
              <a:alpha val="7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6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87C-A848-47B4-B79F-87008122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Sooooo</a:t>
            </a:r>
            <a:r>
              <a:rPr lang="en-AU" dirty="0"/>
              <a:t>… who pays?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9D7D-D39F-4C5D-BBF6-4AE20FCF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Reader subscription / author (e.g. </a:t>
            </a:r>
            <a:r>
              <a:rPr lang="en-AU" i="1" dirty="0"/>
              <a:t>Gene, RNA </a:t>
            </a:r>
            <a:r>
              <a:rPr lang="en-AU" i="1" dirty="0" err="1"/>
              <a:t>Biol</a:t>
            </a:r>
            <a:r>
              <a:rPr lang="en-AU" dirty="0"/>
              <a:t>)</a:t>
            </a:r>
          </a:p>
          <a:p>
            <a:pPr lvl="1"/>
            <a:r>
              <a:rPr lang="en-AU" sz="1600" dirty="0"/>
              <a:t>Typically charge subscription fees</a:t>
            </a:r>
          </a:p>
          <a:p>
            <a:pPr lvl="1"/>
            <a:r>
              <a:rPr lang="en-AU" sz="1600" dirty="0"/>
              <a:t>Article processing fee of $3300 and $2000 respectively</a:t>
            </a:r>
          </a:p>
          <a:p>
            <a:pPr lvl="1"/>
            <a:endParaRPr lang="en-AU" sz="1600" dirty="0"/>
          </a:p>
          <a:p>
            <a:r>
              <a:rPr lang="en-AU" dirty="0"/>
              <a:t>Journal waiver (e.g. </a:t>
            </a:r>
            <a:r>
              <a:rPr lang="en-AU" i="1" dirty="0"/>
              <a:t>PLOS</a:t>
            </a:r>
            <a:r>
              <a:rPr lang="en-AU" dirty="0"/>
              <a:t>)</a:t>
            </a:r>
          </a:p>
          <a:p>
            <a:pPr lvl="1"/>
            <a:r>
              <a:rPr lang="en-AU" sz="1600" dirty="0"/>
              <a:t>For Topic Page review articles, </a:t>
            </a:r>
            <a:r>
              <a:rPr lang="en-AU" sz="1600" i="1" dirty="0"/>
              <a:t>PLOS </a:t>
            </a:r>
            <a:r>
              <a:rPr lang="en-AU" sz="1600" dirty="0"/>
              <a:t>waives its usual $2250 APF</a:t>
            </a:r>
          </a:p>
          <a:p>
            <a:pPr lvl="1"/>
            <a:endParaRPr lang="en-AU" sz="1600" dirty="0"/>
          </a:p>
          <a:p>
            <a:r>
              <a:rPr lang="en-AU" dirty="0"/>
              <a:t>Charitable foundation (e.g. </a:t>
            </a:r>
            <a:r>
              <a:rPr lang="en-AU" i="1" dirty="0" err="1"/>
              <a:t>Wiki.J.Med</a:t>
            </a:r>
            <a:r>
              <a:rPr lang="en-AU" i="1" dirty="0"/>
              <a:t>.</a:t>
            </a:r>
            <a:r>
              <a:rPr lang="en-AU" dirty="0"/>
              <a:t>)</a:t>
            </a:r>
          </a:p>
          <a:p>
            <a:pPr lvl="1"/>
            <a:r>
              <a:rPr lang="en-AU" sz="1600" dirty="0"/>
              <a:t>Web hosting cost is covered by the Wikimedia Foundation</a:t>
            </a:r>
          </a:p>
          <a:p>
            <a:pPr lvl="1"/>
            <a:r>
              <a:rPr lang="en-AU" sz="1600" dirty="0"/>
              <a:t>Editors donate volunteer labour so no fees of any kind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2D9E-DC65-459E-A05F-1FBF5C528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CFE77-400A-4C36-9A09-574EAEBF4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1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the future hold?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what </a:t>
            </a:r>
            <a:r>
              <a:rPr lang="en-AU" i="1" dirty="0"/>
              <a:t>should </a:t>
            </a:r>
            <a:r>
              <a:rPr lang="en-AU" dirty="0"/>
              <a:t>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75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40D41-5350-4381-ADD6-7E29E1D04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D007F6-F0F4-4903-B43E-395CB1CD2F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Shafee, T; </a:t>
            </a:r>
            <a:r>
              <a:rPr lang="en-AU" i="0" dirty="0" err="1"/>
              <a:t>Masukume</a:t>
            </a:r>
            <a:r>
              <a:rPr lang="en-AU" i="0" dirty="0"/>
              <a:t>, G; </a:t>
            </a:r>
            <a:r>
              <a:rPr lang="en-AU" i="0" dirty="0" err="1"/>
              <a:t>Kipersztok</a:t>
            </a:r>
            <a:r>
              <a:rPr lang="en-AU" i="0" dirty="0"/>
              <a:t>, L; Das, D; Häggström, M; Heilman, J. (2017). “The evolution of Wikipedia’s medical content: past, present and future“. </a:t>
            </a:r>
            <a:r>
              <a:rPr lang="en-AU" dirty="0"/>
              <a:t>Journal of Epidemiology and Community Health</a:t>
            </a:r>
            <a:r>
              <a:rPr lang="en-AU" i="0" dirty="0"/>
              <a:t>. 71 (10).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F22BF-7B46-4AED-94BB-5C3412B89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61" y="495979"/>
            <a:ext cx="8020050" cy="5953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27F8EB0-0817-4852-85EC-DA88F0C2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990" t="42613" r="34529" b="45156"/>
          <a:stretch/>
        </p:blipFill>
        <p:spPr>
          <a:xfrm>
            <a:off x="5600700" y="3730624"/>
            <a:ext cx="198967" cy="7281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6A4420-9AD4-4759-AF53-060A4A905BB7}"/>
              </a:ext>
            </a:extLst>
          </p:cNvPr>
          <p:cNvGrpSpPr/>
          <p:nvPr/>
        </p:nvGrpSpPr>
        <p:grpSpPr>
          <a:xfrm>
            <a:off x="1065530" y="793750"/>
            <a:ext cx="7443469" cy="5500687"/>
            <a:chOff x="1065530" y="793750"/>
            <a:chExt cx="7443469" cy="5500687"/>
          </a:xfrm>
          <a:solidFill>
            <a:schemeClr val="bg1">
              <a:alpha val="95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64CD8D5-9A7B-4C2D-BED8-987DB388DE32}"/>
                </a:ext>
              </a:extLst>
            </p:cNvPr>
            <p:cNvSpPr/>
            <p:nvPr/>
          </p:nvSpPr>
          <p:spPr>
            <a:xfrm>
              <a:off x="5108500" y="793750"/>
              <a:ext cx="3400499" cy="114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43C625-2E7A-427B-ACB3-010F315F0D39}"/>
                </a:ext>
              </a:extLst>
            </p:cNvPr>
            <p:cNvSpPr/>
            <p:nvPr/>
          </p:nvSpPr>
          <p:spPr>
            <a:xfrm>
              <a:off x="1065530" y="1689099"/>
              <a:ext cx="3149600" cy="4187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C98199-3847-4797-95EF-6BBBA02D267E}"/>
                </a:ext>
              </a:extLst>
            </p:cNvPr>
            <p:cNvSpPr/>
            <p:nvPr/>
          </p:nvSpPr>
          <p:spPr>
            <a:xfrm>
              <a:off x="5791200" y="2997200"/>
              <a:ext cx="2717799" cy="1606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AA1E21-F8B4-4B25-A43A-83681492884D}"/>
                </a:ext>
              </a:extLst>
            </p:cNvPr>
            <p:cNvSpPr/>
            <p:nvPr/>
          </p:nvSpPr>
          <p:spPr>
            <a:xfrm>
              <a:off x="5108500" y="2997200"/>
              <a:ext cx="500667" cy="1606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4DC0E1-C05C-499F-A301-E435D3D8EFC6}"/>
                </a:ext>
              </a:extLst>
            </p:cNvPr>
            <p:cNvSpPr/>
            <p:nvPr/>
          </p:nvSpPr>
          <p:spPr>
            <a:xfrm>
              <a:off x="1065530" y="5876924"/>
              <a:ext cx="3054350" cy="4175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FE6CE2A8-7928-4410-9791-CC39B2B07F53}"/>
                </a:ext>
              </a:extLst>
            </p:cNvPr>
            <p:cNvSpPr/>
            <p:nvPr/>
          </p:nvSpPr>
          <p:spPr>
            <a:xfrm>
              <a:off x="4110605" y="5876924"/>
              <a:ext cx="480445" cy="41751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891F2D-81D1-4884-B1FF-93B7D9ACE4D5}"/>
              </a:ext>
            </a:extLst>
          </p:cNvPr>
          <p:cNvSpPr txBox="1"/>
          <p:nvPr/>
        </p:nvSpPr>
        <p:spPr>
          <a:xfrm>
            <a:off x="6502537" y="3268959"/>
            <a:ext cx="2432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+ British Medical journal</a:t>
            </a:r>
          </a:p>
          <a:p>
            <a:r>
              <a:rPr lang="en-AU" i="1" dirty="0"/>
              <a:t>+ </a:t>
            </a:r>
            <a:r>
              <a:rPr lang="en-AU" dirty="0"/>
              <a:t>Other </a:t>
            </a:r>
            <a:r>
              <a:rPr lang="en-AU" i="1" dirty="0"/>
              <a:t>PLOS </a:t>
            </a:r>
            <a:r>
              <a:rPr lang="en-AU" dirty="0"/>
              <a:t>journals</a:t>
            </a:r>
          </a:p>
          <a:p>
            <a:r>
              <a:rPr lang="en-AU" i="1" dirty="0"/>
              <a:t>+ </a:t>
            </a:r>
            <a:r>
              <a:rPr lang="en-AU" dirty="0"/>
              <a:t>Other </a:t>
            </a:r>
            <a:r>
              <a:rPr lang="en-AU" i="1" dirty="0" err="1"/>
              <a:t>WikiJournals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7506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934586" y="4032026"/>
            <a:ext cx="5493488" cy="1105766"/>
            <a:chOff x="2934586" y="4032026"/>
            <a:chExt cx="5493488" cy="1105766"/>
          </a:xfrm>
        </p:grpSpPr>
        <p:sp>
          <p:nvSpPr>
            <p:cNvPr id="10" name="Rectangle 9"/>
            <p:cNvSpPr/>
            <p:nvPr/>
          </p:nvSpPr>
          <p:spPr>
            <a:xfrm>
              <a:off x="2934586" y="4169109"/>
              <a:ext cx="5493488" cy="8316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Content Placeholder 7"/>
            <p:cNvSpPr txBox="1">
              <a:spLocks/>
            </p:cNvSpPr>
            <p:nvPr/>
          </p:nvSpPr>
          <p:spPr>
            <a:xfrm>
              <a:off x="3834809" y="4032026"/>
              <a:ext cx="4593265" cy="1105766"/>
            </a:xfrm>
            <a:prstGeom prst="homePlate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Calibri Light" panose="020F0302020204030204" pitchFamily="34" charset="0"/>
                <a:buNone/>
              </a:pPr>
              <a:r>
                <a:rPr lang="en-AU" dirty="0"/>
                <a:t>Who reads it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Calibri Light" panose="020F0302020204030204" pitchFamily="34" charset="0"/>
                <a:buNone/>
              </a:pPr>
              <a:r>
                <a:rPr lang="en-AU" dirty="0"/>
                <a:t>Who writes it</a:t>
              </a:r>
            </a:p>
          </p:txBody>
        </p:sp>
      </p:grpSp>
      <p:sp>
        <p:nvSpPr>
          <p:cNvPr id="3" name="Arrow: Pentagon 2"/>
          <p:cNvSpPr/>
          <p:nvPr/>
        </p:nvSpPr>
        <p:spPr>
          <a:xfrm>
            <a:off x="2934586" y="2751887"/>
            <a:ext cx="5493488" cy="8316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Where do people find health information online?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A case study in the most-used source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Integrating academic publishing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834809" y="2594342"/>
            <a:ext cx="4593265" cy="1091610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Website traffic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Search behaviours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934586" y="5476507"/>
            <a:ext cx="5493488" cy="831600"/>
            <a:chOff x="2934586" y="5476507"/>
            <a:chExt cx="5493488" cy="831600"/>
          </a:xfrm>
        </p:grpSpPr>
        <p:sp>
          <p:nvSpPr>
            <p:cNvPr id="11" name="Rectangle 10"/>
            <p:cNvSpPr/>
            <p:nvPr/>
          </p:nvSpPr>
          <p:spPr>
            <a:xfrm>
              <a:off x="2934586" y="5476507"/>
              <a:ext cx="5493488" cy="8316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Content Placeholder 7"/>
            <p:cNvSpPr txBox="1">
              <a:spLocks/>
            </p:cNvSpPr>
            <p:nvPr/>
          </p:nvSpPr>
          <p:spPr>
            <a:xfrm>
              <a:off x="3834809" y="5557429"/>
              <a:ext cx="4593265" cy="696314"/>
            </a:xfrm>
            <a:prstGeom prst="homePlate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Calibri Light" panose="020F0302020204030204" pitchFamily="34" charset="0"/>
                <a:buNone/>
              </a:pPr>
              <a:r>
                <a:rPr lang="en-AU" dirty="0"/>
                <a:t>Dual-publication models that produce academic and public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8187626" cy="764540"/>
          </a:xfrm>
        </p:spPr>
        <p:txBody>
          <a:bodyPr>
            <a:normAutofit fontScale="90000"/>
          </a:bodyPr>
          <a:lstStyle/>
          <a:p>
            <a:r>
              <a:rPr lang="en-AU" dirty="0"/>
              <a:t>Some ways to encourage contribution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74" y="1813962"/>
            <a:ext cx="3956323" cy="578006"/>
          </a:xfrm>
        </p:spPr>
        <p:txBody>
          <a:bodyPr/>
          <a:lstStyle/>
          <a:p>
            <a:r>
              <a:rPr lang="en-AU" dirty="0"/>
              <a:t>Individual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65646" y="1813962"/>
            <a:ext cx="3956323" cy="578006"/>
          </a:xfrm>
        </p:spPr>
        <p:txBody>
          <a:bodyPr/>
          <a:lstStyle/>
          <a:p>
            <a:r>
              <a:rPr lang="en-AU" dirty="0"/>
              <a:t>Societal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626174" y="2510479"/>
            <a:ext cx="3956323" cy="1324921"/>
          </a:xfrm>
        </p:spPr>
        <p:txBody>
          <a:bodyPr>
            <a:normAutofit fontScale="92500"/>
          </a:bodyPr>
          <a:lstStyle/>
          <a:p>
            <a:r>
              <a:rPr lang="en-US" dirty="0"/>
              <a:t>Encourage new editors to overcome activation energy to make their first edit</a:t>
            </a:r>
          </a:p>
          <a:p>
            <a:r>
              <a:rPr lang="en-US" dirty="0"/>
              <a:t>Deliberate recruitment to improve diversity</a:t>
            </a:r>
            <a:r>
              <a:rPr lang="en-AU" dirty="0"/>
              <a:t> (demographics, expertise, etc)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5646" y="2510479"/>
            <a:ext cx="3956323" cy="132492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Editing Wikipedia needs to be seen as a valuable use of time</a:t>
            </a:r>
            <a:endParaRPr lang="en-US" dirty="0"/>
          </a:p>
          <a:p>
            <a:r>
              <a:rPr lang="en-US" dirty="0"/>
              <a:t>Formal recognition of contribution by professional bodies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Shafee, T; </a:t>
            </a:r>
            <a:r>
              <a:rPr lang="en-AU" i="0" dirty="0" err="1"/>
              <a:t>Masukume</a:t>
            </a:r>
            <a:r>
              <a:rPr lang="en-AU" i="0" dirty="0"/>
              <a:t>, G; </a:t>
            </a:r>
            <a:r>
              <a:rPr lang="en-AU" i="0" dirty="0" err="1"/>
              <a:t>Kipersztok</a:t>
            </a:r>
            <a:r>
              <a:rPr lang="en-AU" i="0" dirty="0"/>
              <a:t>, L; Das, D; Häggström, M; Heilman, J. (2017). “The evolution of Wikipedia’s medical content: past, present and future“. </a:t>
            </a:r>
            <a:r>
              <a:rPr lang="en-AU" dirty="0"/>
              <a:t>Journal of Epidemiology and Community Health</a:t>
            </a:r>
            <a:r>
              <a:rPr lang="en-AU" i="0" dirty="0"/>
              <a:t>. 71 (10).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EA5E94-5A3B-42E1-8007-950933FACD5D}"/>
              </a:ext>
            </a:extLst>
          </p:cNvPr>
          <p:cNvSpPr txBox="1">
            <a:spLocks/>
          </p:cNvSpPr>
          <p:nvPr/>
        </p:nvSpPr>
        <p:spPr>
          <a:xfrm>
            <a:off x="626174" y="4024598"/>
            <a:ext cx="3956323" cy="5780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b="0" kern="1200" cap="small" spc="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Physical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375731-899B-4A3C-8D1E-E24D04BFDE80}"/>
              </a:ext>
            </a:extLst>
          </p:cNvPr>
          <p:cNvSpPr txBox="1">
            <a:spLocks/>
          </p:cNvSpPr>
          <p:nvPr/>
        </p:nvSpPr>
        <p:spPr>
          <a:xfrm>
            <a:off x="4765646" y="4024598"/>
            <a:ext cx="3956323" cy="5780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lang="en-US" sz="2000" b="0" kern="1200" cap="small" spc="11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Organisational</a:t>
            </a:r>
            <a:endParaRPr lang="en-GB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1166D2D-9D44-42A9-818E-473EC7F5AAC9}"/>
              </a:ext>
            </a:extLst>
          </p:cNvPr>
          <p:cNvSpPr txBox="1">
            <a:spLocks/>
          </p:cNvSpPr>
          <p:nvPr/>
        </p:nvSpPr>
        <p:spPr>
          <a:xfrm>
            <a:off x="626174" y="4721115"/>
            <a:ext cx="3956323" cy="1324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Continue advancement of tools and interface to make editing easier</a:t>
            </a:r>
          </a:p>
          <a:p>
            <a:r>
              <a:rPr lang="en-US" dirty="0"/>
              <a:t>Increase automation to assist editors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8C9B6C8-FC72-4930-B1E7-474F74CF2BE8}"/>
              </a:ext>
            </a:extLst>
          </p:cNvPr>
          <p:cNvSpPr txBox="1">
            <a:spLocks/>
          </p:cNvSpPr>
          <p:nvPr/>
        </p:nvSpPr>
        <p:spPr>
          <a:xfrm>
            <a:off x="4765646" y="4721115"/>
            <a:ext cx="3956323" cy="1712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Encouraging institutions to support partnerships and collaborations</a:t>
            </a:r>
          </a:p>
          <a:p>
            <a:r>
              <a:rPr lang="en-US" dirty="0"/>
              <a:t>Consolidating Wikipedia’s policies to avoid putting off new users by early mistakes</a:t>
            </a:r>
          </a:p>
        </p:txBody>
      </p:sp>
      <p:pic>
        <p:nvPicPr>
          <p:cNvPr id="2050" name="Picture 2" descr="https://upload.wikimedia.org/wikipedia/commons/thumb/a/a5/Gear_-_Noun_project_7137.svg/200px-Gear_-_Noun_project_7137.svg.png">
            <a:extLst>
              <a:ext uri="{FF2B5EF4-FFF2-40B4-BE49-F238E27FC236}">
                <a16:creationId xmlns:a16="http://schemas.microsoft.com/office/drawing/2014/main" id="{06106E92-7DD5-4EBD-95AD-2C2F87B8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97" y="3968782"/>
            <a:ext cx="658197" cy="6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9/9d/Community_Noun_project_2280.svg/200px-Community_Noun_project_2280.svg.png">
            <a:extLst>
              <a:ext uri="{FF2B5EF4-FFF2-40B4-BE49-F238E27FC236}">
                <a16:creationId xmlns:a16="http://schemas.microsoft.com/office/drawing/2014/main" id="{7E1689A5-B71C-41F9-8BE3-E5AF0BBE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24" y="1837159"/>
            <a:ext cx="568569" cy="53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7/7f/Community_Noun_project_7345.svg/200px-Community_Noun_project_7345.svg.png">
            <a:extLst>
              <a:ext uri="{FF2B5EF4-FFF2-40B4-BE49-F238E27FC236}">
                <a16:creationId xmlns:a16="http://schemas.microsoft.com/office/drawing/2014/main" id="{427EE01D-3A2C-4403-A23C-D98ECA07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97" y="18014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2/26/Parthenon_politiek_icoon.png">
            <a:extLst>
              <a:ext uri="{FF2B5EF4-FFF2-40B4-BE49-F238E27FC236}">
                <a16:creationId xmlns:a16="http://schemas.microsoft.com/office/drawing/2014/main" id="{DC039B78-D467-4D51-988B-CBFC1DD6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24" y="4088655"/>
            <a:ext cx="517769" cy="4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/>
      <p:bldP spid="11" grpId="0" animBg="1"/>
      <p:bldP spid="12" grpId="0" uiExpand="1" build="p" animBg="1"/>
      <p:bldP spid="13" grpId="0"/>
      <p:bldP spid="1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29EE4D-DA4E-413E-9A73-074A8B69ECCA}"/>
              </a:ext>
            </a:extLst>
          </p:cNvPr>
          <p:cNvSpPr txBox="1">
            <a:spLocks/>
          </p:cNvSpPr>
          <p:nvPr/>
        </p:nvSpPr>
        <p:spPr>
          <a:xfrm>
            <a:off x="5902036" y="2128982"/>
            <a:ext cx="3241964" cy="2740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AU" sz="1400" dirty="0"/>
              <a:t>Shafee, T; Mietchen, D; Su, A. (2017). “</a:t>
            </a:r>
            <a:r>
              <a:rPr lang="en-AU" sz="1400" u="sng" dirty="0"/>
              <a:t>Academics can help shape Wikipedia</a:t>
            </a:r>
            <a:r>
              <a:rPr lang="en-AU" sz="1400" dirty="0"/>
              <a:t>”. </a:t>
            </a:r>
            <a:r>
              <a:rPr lang="en-AU" sz="1400" i="1" dirty="0"/>
              <a:t>Science</a:t>
            </a:r>
            <a:r>
              <a:rPr lang="en-AU" sz="1400" dirty="0"/>
              <a:t>. 357 (6351): 557–558.</a:t>
            </a:r>
          </a:p>
          <a:p>
            <a:pPr marL="0" indent="0" fontAlgn="base">
              <a:buNone/>
            </a:pPr>
            <a:r>
              <a:rPr lang="en-AU" sz="1400" dirty="0"/>
              <a:t>Shafee, T; </a:t>
            </a:r>
            <a:r>
              <a:rPr lang="en-AU" sz="1400" dirty="0" err="1"/>
              <a:t>Masukume</a:t>
            </a:r>
            <a:r>
              <a:rPr lang="en-AU" sz="1400" dirty="0"/>
              <a:t>, G; </a:t>
            </a:r>
            <a:r>
              <a:rPr lang="en-AU" sz="1400" dirty="0" err="1"/>
              <a:t>Kipersztok</a:t>
            </a:r>
            <a:r>
              <a:rPr lang="en-AU" sz="1400" dirty="0"/>
              <a:t>, L; Das, D; Häggström, M; Heilman, J. (2017). “</a:t>
            </a:r>
            <a:r>
              <a:rPr lang="en-AU" sz="1400" u="sng" dirty="0"/>
              <a:t>The evolution of Wikipedia’s medical content: past, present and future</a:t>
            </a:r>
            <a:r>
              <a:rPr lang="en-AU" sz="1400" dirty="0"/>
              <a:t>“. </a:t>
            </a:r>
            <a:r>
              <a:rPr lang="en-AU" sz="1400" i="1" dirty="0"/>
              <a:t>JECH</a:t>
            </a:r>
            <a:r>
              <a:rPr lang="en-AU" sz="1400" dirty="0"/>
              <a:t>. 71 (10).</a:t>
            </a:r>
          </a:p>
          <a:p>
            <a:pPr marL="0" indent="0" fontAlgn="base">
              <a:buNone/>
            </a:pPr>
            <a:r>
              <a:rPr lang="en-AU" sz="1400" dirty="0"/>
              <a:t>Shafee, T (2017) “</a:t>
            </a:r>
            <a:r>
              <a:rPr lang="en-AU" sz="1400" u="sng" dirty="0"/>
              <a:t>Wikipedia-integrated publishing: A comparison of successful models</a:t>
            </a:r>
            <a:r>
              <a:rPr lang="en-AU" sz="1400" dirty="0"/>
              <a:t>”. </a:t>
            </a:r>
            <a:r>
              <a:rPr lang="en-AU" sz="1400" i="1" dirty="0"/>
              <a:t>Health Inform.</a:t>
            </a:r>
            <a:r>
              <a:rPr lang="en-AU" sz="1400" dirty="0"/>
              <a:t> (in prep)</a:t>
            </a:r>
            <a:endParaRPr lang="en-AU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33"/>
            <a:ext cx="5140036" cy="5820044"/>
          </a:xfrm>
        </p:spPr>
        <p:txBody>
          <a:bodyPr anchor="ctr">
            <a:normAutofit/>
          </a:bodyPr>
          <a:lstStyle/>
          <a:p>
            <a:pPr marL="0" indent="0" defTabSz="1974850">
              <a:buNone/>
            </a:pPr>
            <a:r>
              <a:rPr lang="en-GB" sz="2800" dirty="0"/>
              <a:t>Contact</a:t>
            </a:r>
            <a:endParaRPr lang="en-GB" sz="1800" dirty="0"/>
          </a:p>
          <a:p>
            <a:pPr marL="271463" lvl="1" defTabSz="1974850"/>
            <a:r>
              <a:rPr lang="en-GB" sz="1800" dirty="0"/>
              <a:t>Email 	Thomas.Shafee@gmail.com</a:t>
            </a:r>
          </a:p>
          <a:p>
            <a:pPr marL="271463" lvl="1" defTabSz="1974850"/>
            <a:r>
              <a:rPr lang="en-GB" sz="1800" dirty="0"/>
              <a:t>Google Scholar 	Thomas Shafee</a:t>
            </a:r>
          </a:p>
          <a:p>
            <a:pPr marL="271463" lvl="1" defTabSz="1974850"/>
            <a:r>
              <a:rPr lang="en-GB" sz="1800" dirty="0"/>
              <a:t>ResearchGate	Thomas Shafee</a:t>
            </a:r>
          </a:p>
          <a:p>
            <a:pPr marL="271463" lvl="1" defTabSz="1974850"/>
            <a:r>
              <a:rPr lang="en-GB" sz="1800" dirty="0"/>
              <a:t>LinkedIn	Thomas Shafee</a:t>
            </a:r>
          </a:p>
          <a:p>
            <a:pPr marL="0" indent="0" defTabSz="1974850">
              <a:buNone/>
            </a:pPr>
            <a:r>
              <a:rPr lang="en-GB" sz="2800" dirty="0"/>
              <a:t>Journals</a:t>
            </a:r>
          </a:p>
          <a:p>
            <a:pPr marL="271463" lvl="1" defTabSz="1974850"/>
            <a:r>
              <a:rPr lang="en-GB" sz="1800" i="1" dirty="0"/>
              <a:t>WikiJournal of Medicine </a:t>
            </a:r>
            <a:r>
              <a:rPr lang="en-GB" sz="1800" dirty="0"/>
              <a:t>(WikiJMed.org)</a:t>
            </a:r>
          </a:p>
          <a:p>
            <a:pPr marL="271463" lvl="1" defTabSz="1974850"/>
            <a:r>
              <a:rPr lang="en-GB" sz="1800" i="1" dirty="0"/>
              <a:t>PLOS </a:t>
            </a:r>
            <a:r>
              <a:rPr lang="en-GB" sz="1800" dirty="0"/>
              <a:t>(TopicPagesWiki.plos.org)</a:t>
            </a:r>
            <a:endParaRPr lang="en-GB" sz="2800" dirty="0"/>
          </a:p>
          <a:p>
            <a:pPr marL="0" indent="0" defTabSz="1974850">
              <a:buNone/>
            </a:pPr>
            <a:r>
              <a:rPr lang="en-GB" sz="2800" dirty="0"/>
              <a:t>Wikipedia</a:t>
            </a:r>
            <a:endParaRPr lang="en-GB" sz="1800" dirty="0"/>
          </a:p>
          <a:p>
            <a:pPr marL="271463" lvl="1" defTabSz="2690813"/>
            <a:r>
              <a:rPr lang="en-GB" sz="1800" dirty="0"/>
              <a:t>My </a:t>
            </a:r>
            <a:r>
              <a:rPr lang="en-GB" sz="1800" dirty="0" err="1"/>
              <a:t>userpage</a:t>
            </a:r>
            <a:r>
              <a:rPr lang="en-GB" sz="1800" dirty="0"/>
              <a:t> 	Search “</a:t>
            </a:r>
            <a:r>
              <a:rPr lang="en-GB" sz="1800" dirty="0" err="1"/>
              <a:t>User:Tshafee</a:t>
            </a:r>
            <a:r>
              <a:rPr lang="en-GB" sz="1800" dirty="0"/>
              <a:t>”</a:t>
            </a:r>
          </a:p>
          <a:p>
            <a:pPr marL="271463" lvl="1" defTabSz="2690813"/>
            <a:r>
              <a:rPr lang="en-GB" sz="1800" dirty="0" err="1"/>
              <a:t>WikiProject</a:t>
            </a:r>
            <a:r>
              <a:rPr lang="en-GB" sz="1800" dirty="0"/>
              <a:t> Medicine 	Search “WP:MED”</a:t>
            </a:r>
          </a:p>
        </p:txBody>
      </p:sp>
      <p:pic>
        <p:nvPicPr>
          <p:cNvPr id="4098" name="Picture 2" descr="File:Wiki Project Med Foundation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84" y="680882"/>
            <a:ext cx="1027054" cy="11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6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Similarities and differences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Content, quality,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968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Similarities to scientific writing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18923"/>
            <a:ext cx="7437199" cy="4399984"/>
          </a:xfrm>
        </p:spPr>
        <p:txBody>
          <a:bodyPr anchor="t"/>
          <a:lstStyle/>
          <a:p>
            <a:r>
              <a:rPr lang="en-AU" dirty="0"/>
              <a:t>Neutral point of view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WP:NPOV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Balanced information</a:t>
            </a:r>
          </a:p>
          <a:p>
            <a:r>
              <a:rPr lang="en-AU" dirty="0"/>
              <a:t>Cite reliable, verifiable sources </a:t>
            </a:r>
            <a:r>
              <a:rPr lang="en-AU" sz="1500" dirty="0"/>
              <a:t>[[</a:t>
            </a:r>
            <a:r>
              <a:rPr lang="en-AU" sz="1500" dirty="0">
                <a:hlinkClick r:id="rId4"/>
              </a:rPr>
              <a:t>WP:RS</a:t>
            </a:r>
            <a:r>
              <a:rPr lang="en-AU" sz="1500" dirty="0"/>
              <a:t>]] [[</a:t>
            </a:r>
            <a:r>
              <a:rPr lang="en-AU" sz="1500" dirty="0">
                <a:hlinkClick r:id="rId5"/>
              </a:rPr>
              <a:t>WP:VER</a:t>
            </a:r>
            <a:r>
              <a:rPr lang="en-AU" sz="1500" dirty="0"/>
              <a:t>]] </a:t>
            </a:r>
          </a:p>
          <a:p>
            <a:r>
              <a:rPr lang="en-AU" dirty="0"/>
              <a:t>Avoid plagiarism </a:t>
            </a:r>
            <a:r>
              <a:rPr lang="en-AU" sz="1500" dirty="0"/>
              <a:t>[[</a:t>
            </a:r>
            <a:r>
              <a:rPr lang="en-AU" sz="1500" dirty="0">
                <a:hlinkClick r:id="rId6"/>
              </a:rPr>
              <a:t>WP:PLAG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Several detection bots search for instances</a:t>
            </a:r>
          </a:p>
          <a:p>
            <a:pPr lvl="1"/>
            <a:r>
              <a:rPr lang="en-AU" dirty="0"/>
              <a:t>Don’t accidentally </a:t>
            </a:r>
            <a:r>
              <a:rPr lang="en-AU" dirty="0" err="1"/>
              <a:t>copyvio</a:t>
            </a:r>
            <a:r>
              <a:rPr lang="en-AU" dirty="0"/>
              <a:t> yourself!</a:t>
            </a:r>
          </a:p>
          <a:p>
            <a:r>
              <a:rPr lang="en-AU" dirty="0"/>
              <a:t>Short lead abstract </a:t>
            </a:r>
            <a:r>
              <a:rPr lang="en-AU" sz="1500" dirty="0"/>
              <a:t>[[</a:t>
            </a:r>
            <a:r>
              <a:rPr lang="en-AU" sz="1500" dirty="0">
                <a:hlinkClick r:id="rId7"/>
              </a:rPr>
              <a:t>WP:LEAD</a:t>
            </a:r>
            <a:r>
              <a:rPr lang="en-AU" sz="1500" dirty="0"/>
              <a:t>]]</a:t>
            </a:r>
          </a:p>
          <a:p>
            <a:r>
              <a:rPr lang="en-AU" dirty="0"/>
              <a:t>Open-access mentality </a:t>
            </a:r>
            <a:r>
              <a:rPr lang="en-AU" sz="1500" dirty="0"/>
              <a:t>[[</a:t>
            </a:r>
            <a:r>
              <a:rPr lang="en-AU" sz="1500" dirty="0">
                <a:hlinkClick r:id="rId8"/>
              </a:rPr>
              <a:t>WP:FIVEPILLARS</a:t>
            </a:r>
            <a:r>
              <a:rPr lang="en-AU" sz="1500" dirty="0"/>
              <a:t>]]</a:t>
            </a:r>
          </a:p>
          <a:p>
            <a:r>
              <a:rPr lang="en-AU" dirty="0"/>
              <a:t>Post-publication peer review (of a sort)</a:t>
            </a:r>
          </a:p>
          <a:p>
            <a:pPr lvl="1"/>
            <a:r>
              <a:rPr lang="en-AU" dirty="0"/>
              <a:t>Continuous editing and improvement by other authors</a:t>
            </a:r>
          </a:p>
          <a:p>
            <a:pPr lvl="1"/>
            <a:r>
              <a:rPr lang="en-AU" dirty="0"/>
              <a:t>Organised peer review for ‘Good Article’ or ‘Featured Article’ status 	</a:t>
            </a:r>
            <a:r>
              <a:rPr lang="en-AU" sz="1200" dirty="0"/>
              <a:t>[[</a:t>
            </a:r>
            <a:r>
              <a:rPr lang="en-AU" sz="1200" dirty="0">
                <a:hlinkClick r:id="rId9"/>
              </a:rPr>
              <a:t>WP:GA</a:t>
            </a:r>
            <a:r>
              <a:rPr lang="en-AU" sz="1200" dirty="0"/>
              <a:t>]] , [[</a:t>
            </a:r>
            <a:r>
              <a:rPr lang="en-AU" sz="1200" dirty="0">
                <a:hlinkClick r:id="rId10"/>
              </a:rPr>
              <a:t>WP:FA</a:t>
            </a:r>
            <a:r>
              <a:rPr lang="en-AU" sz="1200" dirty="0"/>
              <a:t>]]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https://en.wikipedia.org/wiki/User:CorenSearchBot</a:t>
            </a:r>
          </a:p>
        </p:txBody>
      </p:sp>
    </p:spTree>
    <p:extLst>
      <p:ext uri="{BB962C8B-B14F-4D97-AF65-F5344CB8AC3E}">
        <p14:creationId xmlns:p14="http://schemas.microsoft.com/office/powerpoint/2010/main" val="26754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Differences to scientific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42321"/>
              </p:ext>
            </p:extLst>
          </p:nvPr>
        </p:nvGraphicFramePr>
        <p:xfrm>
          <a:off x="936884" y="2462433"/>
          <a:ext cx="7732663" cy="314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82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(content </a:t>
            </a:r>
            <a:r>
              <a:rPr lang="en-AU" sz="2800" dirty="0"/>
              <a:t>&amp;</a:t>
            </a:r>
            <a:r>
              <a:rPr lang="en-AU" dirty="0"/>
              <a:t> format)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20245"/>
            <a:ext cx="7057425" cy="3213236"/>
          </a:xfrm>
        </p:spPr>
        <p:txBody>
          <a:bodyPr anchor="t">
            <a:normAutofit/>
          </a:bodyPr>
          <a:lstStyle/>
          <a:p>
            <a:r>
              <a:rPr lang="en-AU" dirty="0"/>
              <a:t>General audience!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WP:TECHNICAL</a:t>
            </a:r>
            <a:r>
              <a:rPr lang="en-AU" sz="1500" dirty="0"/>
              <a:t>]]</a:t>
            </a:r>
            <a:endParaRPr lang="en-AU" sz="1700" dirty="0"/>
          </a:p>
          <a:p>
            <a:pPr lvl="1"/>
            <a:r>
              <a:rPr lang="en-AU" dirty="0"/>
              <a:t>Everything should be understandable to a undergraduate</a:t>
            </a:r>
          </a:p>
          <a:p>
            <a:pPr lvl="1"/>
            <a:r>
              <a:rPr lang="en-AU" dirty="0"/>
              <a:t>The first paragraph should be understandable to a secondary school pupil</a:t>
            </a:r>
          </a:p>
          <a:p>
            <a:pPr marL="185734" lvl="1" indent="-185734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Calibri Light" panose="020F0302020204030204" pitchFamily="34" charset="0"/>
              <a:buChar char="‐"/>
            </a:pPr>
            <a:r>
              <a:rPr lang="en-AU" sz="2000" dirty="0" err="1"/>
              <a:t>Wikilink</a:t>
            </a:r>
            <a:r>
              <a:rPr lang="en-AU" sz="2000" dirty="0"/>
              <a:t> to key relevant topics </a:t>
            </a:r>
            <a:r>
              <a:rPr lang="en-AU" dirty="0"/>
              <a:t>[[</a:t>
            </a:r>
            <a:r>
              <a:rPr lang="en-AU" dirty="0">
                <a:hlinkClick r:id="rId4"/>
              </a:rPr>
              <a:t>WP:LINK</a:t>
            </a:r>
            <a:r>
              <a:rPr lang="en-AU" dirty="0"/>
              <a:t>]]</a:t>
            </a:r>
          </a:p>
          <a:p>
            <a:r>
              <a:rPr lang="en-AU" dirty="0"/>
              <a:t>Writing style </a:t>
            </a:r>
            <a:r>
              <a:rPr lang="en-AU" sz="1500" dirty="0"/>
              <a:t>[[</a:t>
            </a:r>
            <a:r>
              <a:rPr lang="en-AU" sz="1500" dirty="0">
                <a:hlinkClick r:id="rId5"/>
              </a:rPr>
              <a:t>WP:MOS</a:t>
            </a:r>
            <a:r>
              <a:rPr lang="en-AU" sz="1500" dirty="0"/>
              <a:t>]]</a:t>
            </a:r>
            <a:endParaRPr lang="en-AU" dirty="0"/>
          </a:p>
          <a:p>
            <a:pPr lvl="1"/>
            <a:r>
              <a:rPr lang="en-AU" dirty="0"/>
              <a:t>No referencing images, they should stand alone</a:t>
            </a:r>
          </a:p>
          <a:p>
            <a:pPr lvl="1"/>
            <a:r>
              <a:rPr lang="en-AU" dirty="0"/>
              <a:t>Minimise name-dropping</a:t>
            </a:r>
          </a:p>
          <a:p>
            <a:pPr lvl="1"/>
            <a:r>
              <a:rPr lang="en-AU" dirty="0"/>
              <a:t>Date-relevant statements become out of date quickly</a:t>
            </a:r>
          </a:p>
          <a:p>
            <a:pPr lvl="1"/>
            <a:r>
              <a:rPr lang="en-AU" dirty="0"/>
              <a:t>Avoid review-style colloquialisms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991073" y="5180022"/>
            <a:ext cx="2720487" cy="1121809"/>
            <a:chOff x="4513231" y="5201056"/>
            <a:chExt cx="2720487" cy="1121809"/>
          </a:xfrm>
          <a:solidFill>
            <a:srgbClr val="E0E0E0"/>
          </a:solidFill>
        </p:grpSpPr>
        <p:sp>
          <p:nvSpPr>
            <p:cNvPr id="26" name="TextBox 25"/>
            <p:cNvSpPr txBox="1"/>
            <p:nvPr/>
          </p:nvSpPr>
          <p:spPr>
            <a:xfrm>
              <a:off x="4513231" y="5201056"/>
              <a:ext cx="2720487" cy="1121809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In this article we focus on examples from proteases…</a:t>
              </a:r>
              <a:endParaRPr lang="en-GB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3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8" name="Group 27"/>
            <p:cNvGrpSpPr/>
            <p:nvPr/>
          </p:nvGrpSpPr>
          <p:grpSpPr>
            <a:xfrm rot="10800000">
              <a:off x="6856774" y="6027317"/>
              <a:ext cx="358838" cy="277442"/>
              <a:chOff x="6416219" y="4913477"/>
              <a:chExt cx="358838" cy="277442"/>
            </a:xfrm>
            <a:grpFill/>
          </p:grpSpPr>
          <p:pic>
            <p:nvPicPr>
              <p:cNvPr id="2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416219" y="4913477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595638" y="4913477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563760" y="3762446"/>
            <a:ext cx="2033362" cy="567811"/>
            <a:chOff x="4513233" y="5201056"/>
            <a:chExt cx="2033362" cy="567811"/>
          </a:xfrm>
          <a:solidFill>
            <a:srgbClr val="E0E0E0"/>
          </a:solidFill>
        </p:grpSpPr>
        <p:sp>
          <p:nvSpPr>
            <p:cNvPr id="34" name="TextBox 33"/>
            <p:cNvSpPr txBox="1"/>
            <p:nvPr/>
          </p:nvSpPr>
          <p:spPr>
            <a:xfrm>
              <a:off x="4513233" y="5201056"/>
              <a:ext cx="2033362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See figure 5</a:t>
              </a:r>
              <a:endParaRPr lang="en-GB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3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6" name="Group 35"/>
            <p:cNvGrpSpPr/>
            <p:nvPr/>
          </p:nvGrpSpPr>
          <p:grpSpPr>
            <a:xfrm rot="10800000">
              <a:off x="6169651" y="5473319"/>
              <a:ext cx="358838" cy="277442"/>
              <a:chOff x="7103342" y="5467475"/>
              <a:chExt cx="358838" cy="277442"/>
            </a:xfrm>
            <a:grpFill/>
          </p:grpSpPr>
          <p:pic>
            <p:nvPicPr>
              <p:cNvPr id="37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7103342" y="5467475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7282761" y="5467475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823655" y="4606304"/>
            <a:ext cx="2773467" cy="844810"/>
            <a:chOff x="4513230" y="5201056"/>
            <a:chExt cx="2773467" cy="844810"/>
          </a:xfrm>
          <a:solidFill>
            <a:srgbClr val="E0E0E0"/>
          </a:solidFill>
        </p:grpSpPr>
        <p:sp>
          <p:nvSpPr>
            <p:cNvPr id="42" name="TextBox 41"/>
            <p:cNvSpPr txBox="1"/>
            <p:nvPr/>
          </p:nvSpPr>
          <p:spPr>
            <a:xfrm>
              <a:off x="4513230" y="5201056"/>
              <a:ext cx="2773467" cy="844810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Jones </a:t>
              </a:r>
              <a:r>
                <a:rPr lang="en-GB" i="1" dirty="0"/>
                <a:t>et.al. </a:t>
              </a:r>
              <a:r>
                <a:rPr lang="en-GB" dirty="0"/>
                <a:t>have demonstrated that...</a:t>
              </a:r>
              <a:endParaRPr lang="en-GB" baseline="300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47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4" name="Group 43"/>
            <p:cNvGrpSpPr/>
            <p:nvPr/>
          </p:nvGrpSpPr>
          <p:grpSpPr>
            <a:xfrm rot="10800000">
              <a:off x="6903792" y="5725550"/>
              <a:ext cx="358838" cy="277442"/>
              <a:chOff x="6369201" y="5215244"/>
              <a:chExt cx="358838" cy="277442"/>
            </a:xfrm>
            <a:grpFill/>
          </p:grpSpPr>
          <p:pic>
            <p:nvPicPr>
              <p:cNvPr id="45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369201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6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548620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4712143" y="5731874"/>
            <a:ext cx="3860912" cy="567811"/>
            <a:chOff x="4513230" y="5201056"/>
            <a:chExt cx="3860912" cy="567811"/>
          </a:xfrm>
          <a:solidFill>
            <a:srgbClr val="E0E0E0"/>
          </a:solidFill>
        </p:grpSpPr>
        <p:sp>
          <p:nvSpPr>
            <p:cNvPr id="50" name="TextBox 49"/>
            <p:cNvSpPr txBox="1"/>
            <p:nvPr/>
          </p:nvSpPr>
          <p:spPr>
            <a:xfrm>
              <a:off x="4513230" y="5201056"/>
              <a:ext cx="3860912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Currently / the newest / recent…</a:t>
              </a:r>
              <a:endParaRPr lang="en-GB" baseline="300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55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6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2" name="Group 51"/>
            <p:cNvGrpSpPr/>
            <p:nvPr/>
          </p:nvGrpSpPr>
          <p:grpSpPr>
            <a:xfrm rot="10800000">
              <a:off x="8000100" y="5439504"/>
              <a:ext cx="358838" cy="277442"/>
              <a:chOff x="5272893" y="5501290"/>
              <a:chExt cx="358838" cy="277442"/>
            </a:xfrm>
            <a:grpFill/>
          </p:grpSpPr>
          <p:pic>
            <p:nvPicPr>
              <p:cNvPr id="53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272893" y="5501290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4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452312" y="5501290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7756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(references </a:t>
            </a:r>
            <a:r>
              <a:rPr lang="en-AU" sz="2800" dirty="0"/>
              <a:t>&amp;</a:t>
            </a:r>
            <a:r>
              <a:rPr lang="en-AU" dirty="0"/>
              <a:t> quality)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20245"/>
            <a:ext cx="7729745" cy="4263823"/>
          </a:xfrm>
        </p:spPr>
        <p:txBody>
          <a:bodyPr anchor="t">
            <a:normAutofit/>
          </a:bodyPr>
          <a:lstStyle/>
          <a:p>
            <a:r>
              <a:rPr lang="en-AU" dirty="0"/>
              <a:t>Secondary sources are preferred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</a:t>
            </a:r>
            <a:r>
              <a:rPr lang="en-AU" sz="1500">
                <a:hlinkClick r:id="rId3"/>
              </a:rPr>
              <a:t>SCIRS</a:t>
            </a:r>
            <a:r>
              <a:rPr lang="en-AU" sz="1500"/>
              <a:t>]] , </a:t>
            </a:r>
            <a:r>
              <a:rPr lang="en-AU" sz="1500" dirty="0"/>
              <a:t>[[</a:t>
            </a:r>
            <a:r>
              <a:rPr lang="en-AU" sz="1500" dirty="0">
                <a:hlinkClick r:id="rId4"/>
              </a:rPr>
              <a:t>WP:MEDRS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Open online preference</a:t>
            </a:r>
          </a:p>
          <a:p>
            <a:pPr lvl="1"/>
            <a:r>
              <a:rPr lang="en-AU" dirty="0"/>
              <a:t>Especially for medical statements</a:t>
            </a:r>
          </a:p>
          <a:p>
            <a:pPr lvl="1"/>
            <a:endParaRPr lang="en-AU" dirty="0"/>
          </a:p>
          <a:p>
            <a:pPr>
              <a:buClr>
                <a:srgbClr val="343884"/>
              </a:buClr>
            </a:pPr>
            <a:endParaRPr lang="en-AU" dirty="0"/>
          </a:p>
          <a:p>
            <a:pPr>
              <a:buClr>
                <a:srgbClr val="343884"/>
              </a:buClr>
            </a:pPr>
            <a:endParaRPr lang="en-AU" dirty="0"/>
          </a:p>
          <a:p>
            <a:r>
              <a:rPr lang="en-AU" dirty="0"/>
              <a:t>No original research </a:t>
            </a:r>
            <a:r>
              <a:rPr lang="en-AU" sz="1500" dirty="0"/>
              <a:t>[[</a:t>
            </a:r>
            <a:r>
              <a:rPr lang="en-AU" sz="1500" dirty="0">
                <a:hlinkClick r:id="rId5"/>
              </a:rPr>
              <a:t>WP:NOR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Including synthesis of information</a:t>
            </a:r>
          </a:p>
          <a:p>
            <a:pPr lvl="1"/>
            <a:r>
              <a:rPr lang="en-AU" dirty="0"/>
              <a:t>Can only summarise published work</a:t>
            </a:r>
          </a:p>
          <a:p>
            <a:pPr>
              <a:buClr>
                <a:srgbClr val="343884"/>
              </a:buClr>
            </a:pPr>
            <a:r>
              <a:rPr lang="en-AU" dirty="0"/>
              <a:t>Constantly updating work-in-progress </a:t>
            </a:r>
            <a:r>
              <a:rPr lang="en-AU" sz="1500" dirty="0"/>
              <a:t>[[</a:t>
            </a:r>
            <a:r>
              <a:rPr lang="en-AU" sz="1500" dirty="0">
                <a:hlinkClick r:id="rId6"/>
              </a:rPr>
              <a:t>WP:WIP</a:t>
            </a:r>
            <a:r>
              <a:rPr lang="en-AU" sz="1500" dirty="0"/>
              <a:t>]]</a:t>
            </a:r>
            <a:endParaRPr lang="en-AU" dirty="0"/>
          </a:p>
          <a:p>
            <a:pPr lvl="0">
              <a:buClr>
                <a:srgbClr val="343884"/>
              </a:buClr>
            </a:pPr>
            <a:r>
              <a:rPr lang="en-AU" dirty="0">
                <a:solidFill>
                  <a:srgbClr val="000000"/>
                </a:solidFill>
              </a:rPr>
              <a:t>Different grades Stub – Start – C – B – A – Good – Featured  </a:t>
            </a:r>
            <a:r>
              <a:rPr lang="en-AU" sz="1500" dirty="0">
                <a:solidFill>
                  <a:srgbClr val="000000"/>
                </a:solidFill>
              </a:rPr>
              <a:t>[[</a:t>
            </a:r>
            <a:r>
              <a:rPr lang="en-AU" sz="1500" dirty="0">
                <a:solidFill>
                  <a:srgbClr val="000000"/>
                </a:solidFill>
                <a:hlinkClick r:id="rId7"/>
              </a:rPr>
              <a:t>WP:ASSESS</a:t>
            </a:r>
            <a:r>
              <a:rPr lang="en-AU" sz="1500" dirty="0">
                <a:solidFill>
                  <a:srgbClr val="000000"/>
                </a:solidFill>
              </a:rPr>
              <a:t>]]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10460" y="3163063"/>
            <a:ext cx="3759015" cy="844810"/>
            <a:chOff x="4513230" y="5201056"/>
            <a:chExt cx="3759015" cy="844810"/>
          </a:xfrm>
          <a:solidFill>
            <a:srgbClr val="E0E0E0"/>
          </a:solidFill>
        </p:grpSpPr>
        <p:sp>
          <p:nvSpPr>
            <p:cNvPr id="66" name="TextBox 65"/>
            <p:cNvSpPr txBox="1"/>
            <p:nvPr/>
          </p:nvSpPr>
          <p:spPr>
            <a:xfrm>
              <a:off x="4513230" y="5201056"/>
              <a:ext cx="3759015" cy="844810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Active site mutations inactivate enzymes.</a:t>
              </a:r>
              <a:r>
                <a:rPr lang="en-GB" baseline="30000" dirty="0"/>
                <a:t>[1][2][3][4][5][6][7][8][9][10]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7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8" name="Group 67"/>
            <p:cNvGrpSpPr/>
            <p:nvPr/>
          </p:nvGrpSpPr>
          <p:grpSpPr>
            <a:xfrm rot="10800000">
              <a:off x="7886247" y="5725550"/>
              <a:ext cx="358838" cy="277442"/>
              <a:chOff x="5386746" y="5215244"/>
              <a:chExt cx="358838" cy="277442"/>
            </a:xfrm>
            <a:grpFill/>
          </p:grpSpPr>
          <p:pic>
            <p:nvPicPr>
              <p:cNvPr id="6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386746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566165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105" name="Group 104"/>
          <p:cNvGrpSpPr/>
          <p:nvPr/>
        </p:nvGrpSpPr>
        <p:grpSpPr>
          <a:xfrm>
            <a:off x="4786518" y="3163063"/>
            <a:ext cx="4121154" cy="844810"/>
            <a:chOff x="4513231" y="5201056"/>
            <a:chExt cx="4121154" cy="844810"/>
          </a:xfrm>
          <a:solidFill>
            <a:srgbClr val="E0E0E0"/>
          </a:solidFill>
        </p:grpSpPr>
        <p:sp>
          <p:nvSpPr>
            <p:cNvPr id="106" name="TextBox 105"/>
            <p:cNvSpPr txBox="1"/>
            <p:nvPr/>
          </p:nvSpPr>
          <p:spPr>
            <a:xfrm>
              <a:off x="4513231" y="5201056"/>
              <a:ext cx="4121154" cy="844810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CRISPR-cas9 can be used to edit mammalian genomes.</a:t>
              </a:r>
              <a:r>
                <a:rPr lang="en-GB" baseline="30000" dirty="0"/>
                <a:t>[1][2][3][4][5][6]</a:t>
              </a: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11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1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08" name="Group 107"/>
            <p:cNvGrpSpPr/>
            <p:nvPr/>
          </p:nvGrpSpPr>
          <p:grpSpPr>
            <a:xfrm rot="10800000">
              <a:off x="8239334" y="5725550"/>
              <a:ext cx="358838" cy="277442"/>
              <a:chOff x="5033659" y="5215244"/>
              <a:chExt cx="358838" cy="277442"/>
            </a:xfrm>
            <a:grpFill/>
          </p:grpSpPr>
          <p:pic>
            <p:nvPicPr>
              <p:cNvPr id="10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033659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1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213078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5163462" y="4472407"/>
            <a:ext cx="3744210" cy="567811"/>
            <a:chOff x="4413925" y="5201056"/>
            <a:chExt cx="3744210" cy="567811"/>
          </a:xfrm>
          <a:solidFill>
            <a:srgbClr val="E0E0E0"/>
          </a:solidFill>
        </p:grpSpPr>
        <p:sp>
          <p:nvSpPr>
            <p:cNvPr id="26" name="TextBox 25"/>
            <p:cNvSpPr txBox="1"/>
            <p:nvPr/>
          </p:nvSpPr>
          <p:spPr>
            <a:xfrm>
              <a:off x="4413925" y="5201056"/>
              <a:ext cx="3744210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Together, these data indicate…</a:t>
              </a:r>
              <a:endParaRPr lang="en-GB" baseline="300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41397" y="5219162"/>
              <a:ext cx="358838" cy="277442"/>
              <a:chOff x="4403297" y="5187412"/>
              <a:chExt cx="358838" cy="277442"/>
            </a:xfrm>
            <a:grpFill/>
          </p:grpSpPr>
          <p:pic>
            <p:nvPicPr>
              <p:cNvPr id="3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0329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58271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8" name="Group 27"/>
            <p:cNvGrpSpPr/>
            <p:nvPr/>
          </p:nvGrpSpPr>
          <p:grpSpPr>
            <a:xfrm rot="10800000">
              <a:off x="7768163" y="5458733"/>
              <a:ext cx="358838" cy="277442"/>
              <a:chOff x="5504830" y="5482061"/>
              <a:chExt cx="358838" cy="277442"/>
            </a:xfrm>
            <a:grpFill/>
          </p:grpSpPr>
          <p:pic>
            <p:nvPicPr>
              <p:cNvPr id="2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504830" y="5482061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684249" y="5482061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17335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(peers </a:t>
            </a:r>
            <a:r>
              <a:rPr lang="en-AU" sz="2800" dirty="0"/>
              <a:t>&amp;</a:t>
            </a:r>
            <a:r>
              <a:rPr lang="en-AU" dirty="0"/>
              <a:t> collaboration)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20245"/>
            <a:ext cx="7057425" cy="4431499"/>
          </a:xfrm>
        </p:spPr>
        <p:txBody>
          <a:bodyPr anchor="t">
            <a:normAutofit/>
          </a:bodyPr>
          <a:lstStyle/>
          <a:p>
            <a:r>
              <a:rPr lang="en-AU" dirty="0"/>
              <a:t>No ownership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WP:OWN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There’s no official lead or corresponding author</a:t>
            </a:r>
          </a:p>
          <a:p>
            <a:r>
              <a:rPr lang="en-AU" dirty="0"/>
              <a:t>Everyone’s equal </a:t>
            </a:r>
            <a:r>
              <a:rPr lang="en-AU" sz="1500" dirty="0"/>
              <a:t>[[</a:t>
            </a:r>
            <a:r>
              <a:rPr lang="en-AU" sz="1500" dirty="0">
                <a:hlinkClick r:id="rId4"/>
              </a:rPr>
              <a:t>WP:FIVEPILLARS</a:t>
            </a:r>
            <a:r>
              <a:rPr lang="en-AU" sz="1500" dirty="0"/>
              <a:t>]] , [[</a:t>
            </a:r>
            <a:r>
              <a:rPr lang="en-AU" sz="1500" dirty="0">
                <a:hlinkClick r:id="rId5"/>
              </a:rPr>
              <a:t>WP:BE BOLD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You may sometimes need to explain your edits to people with less knowledge then you</a:t>
            </a:r>
          </a:p>
          <a:p>
            <a:pPr lvl="1"/>
            <a:r>
              <a:rPr lang="en-AU" dirty="0"/>
              <a:t>Editors don’t have to be experts on the topic or on Wikipedia editing</a:t>
            </a:r>
          </a:p>
          <a:p>
            <a:pPr lvl="1"/>
            <a:r>
              <a:rPr lang="en-AU" dirty="0"/>
              <a:t>The average edit is more helpful than harmful</a:t>
            </a:r>
          </a:p>
          <a:p>
            <a:pPr>
              <a:buClr>
                <a:srgbClr val="343884"/>
              </a:buClr>
            </a:pPr>
            <a:r>
              <a:rPr lang="en-AU" dirty="0"/>
              <a:t>Notability </a:t>
            </a:r>
            <a:r>
              <a:rPr lang="en-AU" sz="1500" dirty="0">
                <a:solidFill>
                  <a:srgbClr val="000000"/>
                </a:solidFill>
              </a:rPr>
              <a:t>[[</a:t>
            </a:r>
            <a:r>
              <a:rPr lang="en-AU" sz="1500" dirty="0">
                <a:solidFill>
                  <a:srgbClr val="000000"/>
                </a:solidFill>
                <a:hlinkClick r:id="rId6"/>
              </a:rPr>
              <a:t>WP:NOTE</a:t>
            </a:r>
            <a:r>
              <a:rPr lang="en-AU" sz="1500" dirty="0">
                <a:solidFill>
                  <a:srgbClr val="000000"/>
                </a:solidFill>
              </a:rPr>
              <a:t>]]</a:t>
            </a:r>
            <a:endParaRPr lang="en-AU" sz="1500" dirty="0"/>
          </a:p>
          <a:p>
            <a:pPr lvl="1">
              <a:buClr>
                <a:srgbClr val="343884"/>
              </a:buClr>
            </a:pPr>
            <a:r>
              <a:rPr lang="en-AU" dirty="0"/>
              <a:t>Academic biographies must be particularly so </a:t>
            </a:r>
            <a:r>
              <a:rPr lang="en-AU" sz="1200" dirty="0">
                <a:solidFill>
                  <a:srgbClr val="000000"/>
                </a:solidFill>
              </a:rPr>
              <a:t>[[</a:t>
            </a:r>
            <a:r>
              <a:rPr lang="en-AU" sz="1200" dirty="0">
                <a:solidFill>
                  <a:srgbClr val="000000"/>
                </a:solidFill>
                <a:hlinkClick r:id="rId7"/>
              </a:rPr>
              <a:t>WP:PROF</a:t>
            </a:r>
            <a:r>
              <a:rPr lang="en-AU" sz="1200" dirty="0">
                <a:solidFill>
                  <a:srgbClr val="000000"/>
                </a:solidFill>
              </a:rPr>
              <a:t>]]</a:t>
            </a:r>
            <a:endParaRPr lang="en-AU" sz="1200" dirty="0"/>
          </a:p>
          <a:p>
            <a:r>
              <a:rPr lang="en-AU" dirty="0"/>
              <a:t>Disagreements </a:t>
            </a:r>
            <a:r>
              <a:rPr lang="en-AU" sz="1500" dirty="0"/>
              <a:t>[[</a:t>
            </a:r>
            <a:r>
              <a:rPr lang="en-AU" sz="1500" dirty="0">
                <a:hlinkClick r:id="rId8"/>
              </a:rPr>
              <a:t>WP:DISPUTE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Article’s talk page</a:t>
            </a:r>
          </a:p>
          <a:p>
            <a:pPr lvl="1"/>
            <a:r>
              <a:rPr lang="en-AU" dirty="0"/>
              <a:t>Dispute resolution mediation request </a:t>
            </a:r>
            <a:r>
              <a:rPr lang="en-AU" sz="1200" dirty="0"/>
              <a:t>[[</a:t>
            </a:r>
            <a:r>
              <a:rPr lang="en-AU" sz="1200" dirty="0">
                <a:hlinkClick r:id="rId9"/>
              </a:rPr>
              <a:t>WP:DRR</a:t>
            </a:r>
            <a:r>
              <a:rPr lang="en-AU" sz="1200" dirty="0"/>
              <a:t>]]</a:t>
            </a:r>
            <a:endParaRPr lang="en-AU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4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1" cy="764540"/>
          </a:xfrm>
        </p:spPr>
        <p:txBody>
          <a:bodyPr/>
          <a:lstStyle/>
          <a:p>
            <a:r>
              <a:rPr lang="en-AU" dirty="0"/>
              <a:t>Further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36" y="1748642"/>
            <a:ext cx="7369231" cy="3644626"/>
          </a:xfrm>
        </p:spPr>
        <p:txBody>
          <a:bodyPr>
            <a:normAutofit/>
          </a:bodyPr>
          <a:lstStyle/>
          <a:p>
            <a:r>
              <a:rPr lang="en-AU" sz="2800" dirty="0"/>
              <a:t>Interactive help (scarily fast response times)</a:t>
            </a:r>
          </a:p>
          <a:p>
            <a:pPr lvl="1"/>
            <a:r>
              <a:rPr lang="en-AU" sz="1800" dirty="0"/>
              <a:t>Teahouse for new editors </a:t>
            </a:r>
            <a:r>
              <a:rPr lang="en-AU" sz="1600" dirty="0"/>
              <a:t>[[</a:t>
            </a:r>
            <a:r>
              <a:rPr lang="en-AU" sz="1600" dirty="0">
                <a:hlinkClick r:id="rId2"/>
              </a:rPr>
              <a:t>WP:TH</a:t>
            </a:r>
            <a:r>
              <a:rPr lang="en-AU" sz="1600" dirty="0"/>
              <a:t>]]</a:t>
            </a:r>
          </a:p>
          <a:p>
            <a:pPr lvl="1"/>
            <a:r>
              <a:rPr lang="en-AU" sz="1800" dirty="0"/>
              <a:t>Helpdesk for experienced editors </a:t>
            </a:r>
            <a:r>
              <a:rPr lang="en-AU" sz="1600" dirty="0"/>
              <a:t>[[</a:t>
            </a:r>
            <a:r>
              <a:rPr lang="en-AU" sz="1600" dirty="0">
                <a:hlinkClick r:id="rId3"/>
              </a:rPr>
              <a:t>WP:HD</a:t>
            </a:r>
            <a:r>
              <a:rPr lang="en-AU" sz="1600" dirty="0"/>
              <a:t>]]</a:t>
            </a:r>
            <a:endParaRPr lang="en-AU" sz="1800" dirty="0"/>
          </a:p>
          <a:p>
            <a:r>
              <a:rPr lang="en-AU" sz="2800" dirty="0"/>
              <a:t>Tutorials</a:t>
            </a:r>
          </a:p>
          <a:p>
            <a:pPr lvl="1"/>
            <a:r>
              <a:rPr lang="en-AU" sz="1800" dirty="0"/>
              <a:t>General tutorial </a:t>
            </a:r>
            <a:r>
              <a:rPr lang="en-AU" sz="1600" dirty="0"/>
              <a:t>[[</a:t>
            </a:r>
            <a:r>
              <a:rPr lang="en-AU" sz="1600" dirty="0" err="1">
                <a:hlinkClick r:id="rId4"/>
              </a:rPr>
              <a:t>Help:Intro_to</a:t>
            </a:r>
            <a:r>
              <a:rPr lang="en-AU" sz="1600" dirty="0"/>
              <a:t>]]</a:t>
            </a:r>
            <a:endParaRPr lang="en-AU" sz="1800" dirty="0"/>
          </a:p>
          <a:p>
            <a:r>
              <a:rPr lang="en-AU" sz="2800" dirty="0"/>
              <a:t>Scientist-specific advice</a:t>
            </a:r>
          </a:p>
          <a:p>
            <a:pPr lvl="1"/>
            <a:r>
              <a:rPr lang="en-AU" sz="1800" dirty="0">
                <a:hlinkClick r:id="rId5"/>
              </a:rPr>
              <a:t>Ten simple rules for editing Wikipedia</a:t>
            </a:r>
            <a:r>
              <a:rPr lang="en-AU" sz="1800" dirty="0"/>
              <a:t> - </a:t>
            </a:r>
            <a:r>
              <a:rPr lang="en-GB" sz="1600" dirty="0"/>
              <a:t>Logan et. al. </a:t>
            </a:r>
            <a:r>
              <a:rPr lang="en-AU" sz="1600" dirty="0"/>
              <a:t>(2010) </a:t>
            </a:r>
            <a:r>
              <a:rPr lang="en-AU" sz="1600" i="1" dirty="0" err="1"/>
              <a:t>Plos</a:t>
            </a:r>
            <a:r>
              <a:rPr lang="en-AU" sz="1600" i="1" dirty="0"/>
              <a:t> Comp. Bio.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05" y="3366501"/>
            <a:ext cx="1002920" cy="202237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6404" y="943884"/>
            <a:ext cx="7502936" cy="3761885"/>
          </a:xfrm>
        </p:spPr>
        <p:txBody>
          <a:bodyPr>
            <a:normAutofit/>
          </a:bodyPr>
          <a:lstStyle/>
          <a:p>
            <a:r>
              <a:rPr lang="en-AU" dirty="0"/>
              <a:t>Do people really look online for health information?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46404" y="4705770"/>
            <a:ext cx="7063740" cy="952500"/>
          </a:xfrm>
        </p:spPr>
        <p:txBody>
          <a:bodyPr/>
          <a:lstStyle/>
          <a:p>
            <a:r>
              <a:rPr lang="en-AU" dirty="0"/>
              <a:t>For many, it’s their primary information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56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Use of the internet for medical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Fox, S; Duggan, M. (2013). Health online.</a:t>
            </a:r>
            <a:r>
              <a:rPr lang="en-AU" dirty="0"/>
              <a:t> Pew Research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914154"/>
              </p:ext>
            </p:extLst>
          </p:nvPr>
        </p:nvGraphicFramePr>
        <p:xfrm>
          <a:off x="0" y="1749425"/>
          <a:ext cx="4671237" cy="443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66100" y="3107088"/>
            <a:ext cx="686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129" y="3107088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513231" y="1748641"/>
            <a:ext cx="4399482" cy="4264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/>
              <a:t>72% </a:t>
            </a:r>
            <a:r>
              <a:rPr lang="en-AU" sz="1800" dirty="0"/>
              <a:t>of internet users report having looked online for health information within the past year.</a:t>
            </a:r>
          </a:p>
          <a:p>
            <a:pPr lvl="1"/>
            <a:r>
              <a:rPr lang="en-AU" dirty="0"/>
              <a:t>77% began at a search engine (e.g. Google, Bing)</a:t>
            </a:r>
          </a:p>
          <a:p>
            <a:pPr lvl="1"/>
            <a:r>
              <a:rPr lang="en-AU" dirty="0"/>
              <a:t>13% began at a specialized health information site (e.g. wedMD.com)</a:t>
            </a:r>
          </a:p>
          <a:p>
            <a:r>
              <a:rPr lang="en-AU" sz="1800" b="1" dirty="0"/>
              <a:t>25% </a:t>
            </a:r>
            <a:r>
              <a:rPr lang="en-AU" sz="1800" dirty="0"/>
              <a:t>hit a paywall during their searches </a:t>
            </a:r>
          </a:p>
          <a:p>
            <a:pPr lvl="1"/>
            <a:r>
              <a:rPr lang="en-AU" dirty="0"/>
              <a:t>2% pay up</a:t>
            </a:r>
          </a:p>
          <a:p>
            <a:pPr lvl="1"/>
            <a:r>
              <a:rPr lang="en-AU" dirty="0"/>
              <a:t>13% give up</a:t>
            </a:r>
          </a:p>
          <a:p>
            <a:pPr lvl="1"/>
            <a:r>
              <a:rPr lang="en-AU" dirty="0"/>
              <a:t>83% move on elsewhere</a:t>
            </a:r>
          </a:p>
          <a:p>
            <a:r>
              <a:rPr lang="en-AU" sz="1800" b="1" dirty="0"/>
              <a:t>53% </a:t>
            </a:r>
            <a:r>
              <a:rPr lang="en-AU" sz="1800" dirty="0"/>
              <a:t>state that it influenced their decision</a:t>
            </a:r>
          </a:p>
          <a:p>
            <a:r>
              <a:rPr lang="en-AU" sz="1800" b="1" dirty="0"/>
              <a:t>35% </a:t>
            </a:r>
            <a:r>
              <a:rPr lang="en-AU" sz="1800" dirty="0"/>
              <a:t>did not follow up their searches by visiting a clinician</a:t>
            </a:r>
          </a:p>
        </p:txBody>
      </p:sp>
    </p:spTree>
    <p:extLst>
      <p:ext uri="{BB962C8B-B14F-4D97-AF65-F5344CB8AC3E}">
        <p14:creationId xmlns:p14="http://schemas.microsoft.com/office/powerpoint/2010/main" val="2856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5" y="457203"/>
            <a:ext cx="7052860" cy="914397"/>
          </a:xfrm>
        </p:spPr>
        <p:txBody>
          <a:bodyPr>
            <a:normAutofit/>
          </a:bodyPr>
          <a:lstStyle/>
          <a:p>
            <a:r>
              <a:rPr lang="en-AU" dirty="0"/>
              <a:t>Competing sources of medical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/>
              <a:t>Of the many competing sources, most are non-commercial</a:t>
            </a:r>
          </a:p>
          <a:p>
            <a:endParaRPr lang="en-AU" dirty="0"/>
          </a:p>
          <a:p>
            <a:r>
              <a:rPr lang="en-AU" dirty="0"/>
              <a:t>Wikipedia’s med content dominates most search engine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Heilman, J.M. and West, A.G., 2015. Wikipedia and medicine: quantifying readership, editors, and the significance of natural language. </a:t>
            </a:r>
            <a:r>
              <a:rPr lang="en-AU" dirty="0"/>
              <a:t>Journal of medical Internet research</a:t>
            </a:r>
            <a:r>
              <a:rPr lang="en-AU" i="0" dirty="0"/>
              <a:t>, </a:t>
            </a:r>
            <a:r>
              <a:rPr lang="en-AU" dirty="0"/>
              <a:t>17</a:t>
            </a:r>
            <a:r>
              <a:rPr lang="en-AU" i="0" dirty="0"/>
              <a:t>(3), p.e62.</a:t>
            </a:r>
            <a:endParaRPr lang="en-AU" dirty="0"/>
          </a:p>
        </p:txBody>
      </p:sp>
      <p:pic>
        <p:nvPicPr>
          <p:cNvPr id="2050" name="Picture 2" descr="http://www.jmir.org/article/viewFile/4069/1/54701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979" r="16453" b="10377"/>
          <a:stretch/>
        </p:blipFill>
        <p:spPr bwMode="auto">
          <a:xfrm>
            <a:off x="3363178" y="3314704"/>
            <a:ext cx="5557106" cy="28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mir.org/article/viewFile/4069/1/547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8750" r="80341" b="32969"/>
          <a:stretch/>
        </p:blipFill>
        <p:spPr bwMode="auto">
          <a:xfrm>
            <a:off x="3107437" y="3403558"/>
            <a:ext cx="361647" cy="23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2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Wikipedia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key tool in global public health promotion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25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033274"/>
              </p:ext>
            </p:extLst>
          </p:nvPr>
        </p:nvGraphicFramePr>
        <p:xfrm>
          <a:off x="3377500" y="1133807"/>
          <a:ext cx="5628957" cy="248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441337"/>
              </p:ext>
            </p:extLst>
          </p:nvPr>
        </p:nvGraphicFramePr>
        <p:xfrm>
          <a:off x="3590396" y="3761411"/>
          <a:ext cx="5416061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 brief history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AU" dirty="0"/>
              <a:t>2001 began</a:t>
            </a:r>
          </a:p>
          <a:p>
            <a:r>
              <a:rPr lang="en-AU" dirty="0"/>
              <a:t>2007 editing peak</a:t>
            </a:r>
          </a:p>
          <a:p>
            <a:pPr lvl="1"/>
            <a:r>
              <a:rPr lang="en-AU" dirty="0"/>
              <a:t>But poor accuracy</a:t>
            </a:r>
          </a:p>
          <a:p>
            <a:pPr lvl="1"/>
            <a:r>
              <a:rPr lang="en-AU" dirty="0"/>
              <a:t>Stricter standards lead to fall-off in editors</a:t>
            </a:r>
          </a:p>
          <a:p>
            <a:r>
              <a:rPr lang="en-AU" dirty="0"/>
              <a:t>2015 resurgence</a:t>
            </a:r>
          </a:p>
          <a:p>
            <a:pPr lvl="1"/>
            <a:r>
              <a:rPr lang="en-AU" dirty="0"/>
              <a:t>Concerted recruitment</a:t>
            </a:r>
          </a:p>
          <a:p>
            <a:pPr lvl="1"/>
            <a:r>
              <a:rPr lang="en-AU" dirty="0"/>
              <a:t>Easier editing tools</a:t>
            </a:r>
          </a:p>
          <a:p>
            <a:pPr lvl="1"/>
            <a:r>
              <a:rPr lang="en-AU" dirty="0"/>
              <a:t>First year since 2007 with editor growth</a:t>
            </a:r>
          </a:p>
          <a:p>
            <a:pPr lvl="1"/>
            <a:endParaRPr lang="en-AU" dirty="0"/>
          </a:p>
          <a:p>
            <a:r>
              <a:rPr lang="en-AU" dirty="0"/>
              <a:t>In 288 languages</a:t>
            </a:r>
          </a:p>
          <a:p>
            <a:r>
              <a:rPr lang="en-AU" dirty="0"/>
              <a:t>5</a:t>
            </a:r>
            <a:r>
              <a:rPr lang="en-AU" baseline="30000" dirty="0"/>
              <a:t>th</a:t>
            </a:r>
            <a:r>
              <a:rPr lang="en-AU" dirty="0"/>
              <a:t> busiest website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Data: http://stats.wikimedia.org/EN/TablesWikipediaEN.htm</a:t>
            </a:r>
            <a:endParaRPr lang="en-GB" dirty="0"/>
          </a:p>
        </p:txBody>
      </p:sp>
      <p:sp>
        <p:nvSpPr>
          <p:cNvPr id="12" name="Isosceles Triangle 11"/>
          <p:cNvSpPr/>
          <p:nvPr/>
        </p:nvSpPr>
        <p:spPr>
          <a:xfrm flipV="1">
            <a:off x="5915334" y="4000100"/>
            <a:ext cx="63853" cy="243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11413" y="3745886"/>
            <a:ext cx="127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Stricter standards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85691" y="4647531"/>
            <a:ext cx="1256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Active editors*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969642" y="203785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Articles</a:t>
            </a:r>
            <a:endParaRPr lang="en-GB" sz="1400" dirty="0"/>
          </a:p>
        </p:txBody>
      </p:sp>
      <p:sp>
        <p:nvSpPr>
          <p:cNvPr id="14" name="Isosceles Triangle 13"/>
          <p:cNvSpPr/>
          <p:nvPr/>
        </p:nvSpPr>
        <p:spPr>
          <a:xfrm flipV="1">
            <a:off x="8242430" y="4488323"/>
            <a:ext cx="63853" cy="243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599182" y="4026658"/>
            <a:ext cx="135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Recruitment</a:t>
            </a:r>
          </a:p>
          <a:p>
            <a:pPr algn="ctr"/>
            <a:r>
              <a:rPr lang="en-GB" sz="1200" dirty="0"/>
              <a:t>Easier editing tools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1573" y="6216086"/>
            <a:ext cx="1870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* &gt;100 edits per month</a:t>
            </a:r>
          </a:p>
        </p:txBody>
      </p:sp>
    </p:spTree>
    <p:extLst>
      <p:ext uri="{BB962C8B-B14F-4D97-AF65-F5344CB8AC3E}">
        <p14:creationId xmlns:p14="http://schemas.microsoft.com/office/powerpoint/2010/main" val="64171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48D9-020E-4704-968B-DF5EA6E3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</p:spPr>
        <p:txBody>
          <a:bodyPr>
            <a:normAutofit/>
          </a:bodyPr>
          <a:lstStyle/>
          <a:p>
            <a:r>
              <a:rPr lang="en-AU" sz="4000" dirty="0"/>
              <a:t>Who reads Wikipedia?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66160-38EF-4A20-9B81-607938197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219DD13-A27D-403B-98DA-E5F5ACE4D42D}"/>
              </a:ext>
            </a:extLst>
          </p:cNvPr>
          <p:cNvSpPr txBox="1"/>
          <p:nvPr/>
        </p:nvSpPr>
        <p:spPr>
          <a:xfrm>
            <a:off x="965200" y="2247856"/>
            <a:ext cx="69395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Thesis</a:t>
            </a:r>
          </a:p>
          <a:p>
            <a:pPr algn="r"/>
            <a:r>
              <a:rPr lang="en-AU" dirty="0"/>
              <a:t>1-10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969C52B-7628-4F84-A492-72E66F495195}"/>
              </a:ext>
            </a:extLst>
          </p:cNvPr>
          <p:cNvSpPr txBox="1"/>
          <p:nvPr/>
        </p:nvSpPr>
        <p:spPr>
          <a:xfrm>
            <a:off x="851598" y="3048842"/>
            <a:ext cx="80756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Median Journal Paper</a:t>
            </a:r>
          </a:p>
          <a:p>
            <a:pPr algn="r"/>
            <a:r>
              <a:rPr lang="en-AU" dirty="0"/>
              <a:t>800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B5CB631-2D71-4791-98B3-2C3B1380375A}"/>
              </a:ext>
            </a:extLst>
          </p:cNvPr>
          <p:cNvSpPr txBox="1"/>
          <p:nvPr/>
        </p:nvSpPr>
        <p:spPr>
          <a:xfrm>
            <a:off x="965200" y="4507635"/>
            <a:ext cx="69395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Top 5% Journal Paper</a:t>
            </a:r>
          </a:p>
          <a:p>
            <a:pPr algn="r"/>
            <a:r>
              <a:rPr lang="en-AU"/>
              <a:t>3,000</a:t>
            </a:r>
            <a:endParaRPr lang="en-AU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AB2BA0-F073-45D1-8B9E-6BC9AD551BCA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1659158" y="5061633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17C02C-F573-4A41-B196-8B622AF814D2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>
            <a:off x="1659158" y="3602840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D307E1-5BC5-4CBA-BE65-92D94FF08698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>
          <a:xfrm>
            <a:off x="1659158" y="2524855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D893E-F6BC-4B13-BCB5-C46EF26DA60A}"/>
              </a:ext>
            </a:extLst>
          </p:cNvPr>
          <p:cNvSpPr/>
          <p:nvPr/>
        </p:nvSpPr>
        <p:spPr>
          <a:xfrm>
            <a:off x="1810949" y="3552440"/>
            <a:ext cx="100800" cy="10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5D7A80-8379-4761-998F-74D0969CAD01}"/>
              </a:ext>
            </a:extLst>
          </p:cNvPr>
          <p:cNvSpPr/>
          <p:nvPr/>
        </p:nvSpPr>
        <p:spPr>
          <a:xfrm>
            <a:off x="1810949" y="2515855"/>
            <a:ext cx="18000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F173B-6ACA-431C-B60D-8CB24953A934}"/>
              </a:ext>
            </a:extLst>
          </p:cNvPr>
          <p:cNvSpPr/>
          <p:nvPr/>
        </p:nvSpPr>
        <p:spPr>
          <a:xfrm>
            <a:off x="1810949" y="4962633"/>
            <a:ext cx="198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0E71D-E2D1-4715-8834-A3F8FABEA5D9}"/>
              </a:ext>
            </a:extLst>
          </p:cNvPr>
          <p:cNvGrpSpPr/>
          <p:nvPr/>
        </p:nvGrpSpPr>
        <p:grpSpPr>
          <a:xfrm>
            <a:off x="2008949" y="2253251"/>
            <a:ext cx="2736548" cy="553998"/>
            <a:chOff x="1536569" y="2344020"/>
            <a:chExt cx="2736548" cy="553998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D5108E47-411A-4313-B383-BEC8370079BE}"/>
                </a:ext>
              </a:extLst>
            </p:cNvPr>
            <p:cNvSpPr txBox="1"/>
            <p:nvPr/>
          </p:nvSpPr>
          <p:spPr>
            <a:xfrm>
              <a:off x="1536569" y="2344020"/>
              <a:ext cx="222475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Median Wikipedia page</a:t>
              </a:r>
            </a:p>
            <a:p>
              <a:pPr algn="r"/>
              <a:r>
                <a:rPr lang="en-AU" dirty="0"/>
                <a:t>10,000 pa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2AE2BE-6CE1-4E9B-86C3-0EF1933B7F77}"/>
                </a:ext>
              </a:extLst>
            </p:cNvPr>
            <p:cNvCxnSpPr>
              <a:cxnSpLocks/>
              <a:stCxn id="23" idx="3"/>
              <a:endCxn id="34" idx="1"/>
            </p:cNvCxnSpPr>
            <p:nvPr/>
          </p:nvCxnSpPr>
          <p:spPr>
            <a:xfrm>
              <a:off x="3761326" y="2621019"/>
              <a:ext cx="15179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A662A0-1D2B-46C6-A5A8-3B5B7BF2E0D0}"/>
                </a:ext>
              </a:extLst>
            </p:cNvPr>
            <p:cNvSpPr/>
            <p:nvPr/>
          </p:nvSpPr>
          <p:spPr>
            <a:xfrm>
              <a:off x="3913117" y="2441019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992DBB-6120-42AE-9370-6E4886A7C352}"/>
              </a:ext>
            </a:extLst>
          </p:cNvPr>
          <p:cNvGrpSpPr/>
          <p:nvPr/>
        </p:nvGrpSpPr>
        <p:grpSpPr>
          <a:xfrm>
            <a:off x="2353116" y="2350759"/>
            <a:ext cx="6153410" cy="3600000"/>
            <a:chOff x="2296633" y="2260259"/>
            <a:chExt cx="6153410" cy="3600000"/>
          </a:xfrm>
        </p:grpSpPr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B9FF590-B049-496D-9F61-15EB0B2EA790}"/>
                </a:ext>
              </a:extLst>
            </p:cNvPr>
            <p:cNvSpPr txBox="1"/>
            <p:nvPr/>
          </p:nvSpPr>
          <p:spPr>
            <a:xfrm>
              <a:off x="2296633" y="4450470"/>
              <a:ext cx="240161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Top 5% Wikipedia page</a:t>
              </a:r>
            </a:p>
            <a:p>
              <a:pPr algn="r"/>
              <a:r>
                <a:rPr lang="en-AU" dirty="0"/>
                <a:t>1,000,000 pa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CD8C80-928B-45B9-BA50-FBAAADA52E8A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698252" y="4727469"/>
              <a:ext cx="403265" cy="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4913F4-154B-4FEC-93C6-38C8BB11D48F}"/>
                </a:ext>
              </a:extLst>
            </p:cNvPr>
            <p:cNvSpPr/>
            <p:nvPr/>
          </p:nvSpPr>
          <p:spPr>
            <a:xfrm>
              <a:off x="4850043" y="2260259"/>
              <a:ext cx="36000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7428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Lectur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343884"/>
      </a:accent1>
      <a:accent2>
        <a:srgbClr val="9F1515"/>
      </a:accent2>
      <a:accent3>
        <a:srgbClr val="05754A"/>
      </a:accent3>
      <a:accent4>
        <a:srgbClr val="0000FF"/>
      </a:accent4>
      <a:accent5>
        <a:srgbClr val="FF0000"/>
      </a:accent5>
      <a:accent6>
        <a:srgbClr val="00D600"/>
      </a:accent6>
      <a:hlink>
        <a:srgbClr val="618097"/>
      </a:hlink>
      <a:folHlink>
        <a:srgbClr val="ABAFA5"/>
      </a:folHlink>
    </a:clrScheme>
    <a:fontScheme name="Lecture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21347</TotalTime>
  <Words>2856</Words>
  <Application>Microsoft Office PowerPoint</Application>
  <PresentationFormat>On-screen Show (4:3)</PresentationFormat>
  <Paragraphs>445</Paragraphs>
  <Slides>38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Trebuchet MS</vt:lpstr>
      <vt:lpstr>Wingdings</vt:lpstr>
      <vt:lpstr>Wingdings 2</vt:lpstr>
      <vt:lpstr>View</vt:lpstr>
      <vt:lpstr>Microsoft Excel Worksheet</vt:lpstr>
      <vt:lpstr>Wikipedia-integrated publishing</vt:lpstr>
      <vt:lpstr>My background</vt:lpstr>
      <vt:lpstr>Outline</vt:lpstr>
      <vt:lpstr>Do people really look online for health information?</vt:lpstr>
      <vt:lpstr>Use of the internet for medical info</vt:lpstr>
      <vt:lpstr>Competing sources of medical information</vt:lpstr>
      <vt:lpstr>Wikipedia</vt:lpstr>
      <vt:lpstr>A brief history</vt:lpstr>
      <vt:lpstr>Who reads Wikipedia?</vt:lpstr>
      <vt:lpstr>Who reads Wikipedia’s medical content?</vt:lpstr>
      <vt:lpstr>Who reads Wikipedia’s other languages?</vt:lpstr>
      <vt:lpstr>Who writes Wikipedia?</vt:lpstr>
      <vt:lpstr>Who writes Wikipedia’s medical content?</vt:lpstr>
      <vt:lpstr>Article quality: internal review</vt:lpstr>
      <vt:lpstr>Article quality: medical topics</vt:lpstr>
      <vt:lpstr>Article quality: referencing</vt:lpstr>
      <vt:lpstr>Article quality: external review</vt:lpstr>
      <vt:lpstr>How can experts be encouraged to contribute?</vt:lpstr>
      <vt:lpstr>PowerPoint Presentation</vt:lpstr>
      <vt:lpstr>Dual-publishing Models</vt:lpstr>
      <vt:lpstr>Dual-publishing Models</vt:lpstr>
      <vt:lpstr>Dual-publishing Models</vt:lpstr>
      <vt:lpstr>Journal first</vt:lpstr>
      <vt:lpstr>Wikipedia first</vt:lpstr>
      <vt:lpstr>Parallel</vt:lpstr>
      <vt:lpstr>Links from the Wikipedia article</vt:lpstr>
      <vt:lpstr>Sooooo… who pays?</vt:lpstr>
      <vt:lpstr>What does the future hold?</vt:lpstr>
      <vt:lpstr>PowerPoint Presentation</vt:lpstr>
      <vt:lpstr>Some ways to encourage contribution</vt:lpstr>
      <vt:lpstr>PowerPoint Presentation</vt:lpstr>
      <vt:lpstr>Similarities and differences </vt:lpstr>
      <vt:lpstr>Similarities to scientific writing</vt:lpstr>
      <vt:lpstr>Differences to scientific writing</vt:lpstr>
      <vt:lpstr>Differences (content &amp; format)</vt:lpstr>
      <vt:lpstr>Differences (references &amp; quality)</vt:lpstr>
      <vt:lpstr>Differences (peers &amp; collaboration)</vt:lpstr>
      <vt:lpstr>Further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‘evolution’</dc:title>
  <dc:creator>T. Shafee</dc:creator>
  <cp:lastModifiedBy>Thomas Shafee</cp:lastModifiedBy>
  <cp:revision>1232</cp:revision>
  <dcterms:created xsi:type="dcterms:W3CDTF">2015-02-01T22:48:39Z</dcterms:created>
  <dcterms:modified xsi:type="dcterms:W3CDTF">2017-10-09T03:57:20Z</dcterms:modified>
</cp:coreProperties>
</file>