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sldIdLst>
    <p:sldId id="265" r:id="rId2"/>
    <p:sldId id="272" r:id="rId3"/>
    <p:sldId id="279" r:id="rId4"/>
    <p:sldId id="273" r:id="rId5"/>
    <p:sldId id="274" r:id="rId6"/>
    <p:sldId id="280" r:id="rId7"/>
    <p:sldId id="277" r:id="rId8"/>
    <p:sldId id="278" r:id="rId9"/>
    <p:sldId id="28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c-sifca" initials="p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662" autoAdjust="0"/>
  </p:normalViewPr>
  <p:slideViewPr>
    <p:cSldViewPr snapToGrid="0">
      <p:cViewPr varScale="1">
        <p:scale>
          <a:sx n="70" d="100"/>
          <a:sy n="70" d="100"/>
        </p:scale>
        <p:origin x="-618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Evènements</c:v>
                </c:pt>
              </c:strCache>
            </c:strRef>
          </c:tx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Feuil1!$A$2:$A$7</c:f>
              <c:strCache>
                <c:ptCount val="6"/>
                <c:pt idx="0">
                  <c:v>Ateliers</c:v>
                </c:pt>
                <c:pt idx="1">
                  <c:v>Chasses à l'image</c:v>
                </c:pt>
                <c:pt idx="2">
                  <c:v>Edit-athon</c:v>
                </c:pt>
                <c:pt idx="3">
                  <c:v>Cérémonie</c:v>
                </c:pt>
                <c:pt idx="4">
                  <c:v>Meet-up</c:v>
                </c:pt>
                <c:pt idx="5">
                  <c:v>Mini-concours</c:v>
                </c:pt>
              </c:strCache>
            </c:strRef>
          </c:cat>
          <c:val>
            <c:numRef>
              <c:f>Feuil1!$B$2:$B$7</c:f>
              <c:numCache>
                <c:formatCode>General</c:formatCode>
                <c:ptCount val="6"/>
                <c:pt idx="0">
                  <c:v>4</c:v>
                </c:pt>
                <c:pt idx="1">
                  <c:v>5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Répartitions des Ressources mobilisées</c:v>
                </c:pt>
              </c:strCache>
            </c:strRef>
          </c:tx>
          <c:explosion val="25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2400" smtClean="0"/>
                      <a:t>#Wikiciv</a:t>
                    </a:r>
                    <a:r>
                      <a:rPr lang="en-US" sz="2400" dirty="0"/>
                      <a:t>
8%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400" b="1"/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Feuil1!$A$2:$A$4</c:f>
              <c:strCache>
                <c:ptCount val="3"/>
                <c:pt idx="0">
                  <c:v>WikiAfrica</c:v>
                </c:pt>
                <c:pt idx="1">
                  <c:v>Partenaires</c:v>
                </c:pt>
                <c:pt idx="2">
                  <c:v>WCUGCIV</c:v>
                </c:pt>
              </c:strCache>
            </c:strRef>
          </c:cat>
          <c:val>
            <c:numRef>
              <c:f>Feuil1!$B$2:$B$4</c:f>
              <c:numCache>
                <c:formatCode>#,##0</c:formatCode>
                <c:ptCount val="3"/>
                <c:pt idx="0">
                  <c:v>470000</c:v>
                </c:pt>
                <c:pt idx="1">
                  <c:v>932996</c:v>
                </c:pt>
                <c:pt idx="2">
                  <c:v>127361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image" Target="../media/image9.jp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image" Target="../media/image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F2E128-02A7-4990-9FD5-16CE7AE8A4E5}" type="doc">
      <dgm:prSet loTypeId="urn:diagrams.loki3.com/BracketList+Icon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AEB1E54-218E-4437-A05C-DF9E9A978CC1}">
      <dgm:prSet phldrT="[Texte]"/>
      <dgm:spPr/>
      <dgm:t>
        <a:bodyPr/>
        <a:lstStyle/>
        <a:p>
          <a:r>
            <a:rPr lang="fr-FR" dirty="0" smtClean="0"/>
            <a:t>215 h</a:t>
          </a:r>
          <a:endParaRPr lang="fr-FR" dirty="0"/>
        </a:p>
      </dgm:t>
    </dgm:pt>
    <dgm:pt modelId="{45F4A7B2-5B60-4F9E-918F-F1E9E33A6EF8}" type="parTrans" cxnId="{3153DC0E-E3A9-4E3C-A47E-BE2F6764690A}">
      <dgm:prSet/>
      <dgm:spPr/>
      <dgm:t>
        <a:bodyPr/>
        <a:lstStyle/>
        <a:p>
          <a:endParaRPr lang="fr-FR"/>
        </a:p>
      </dgm:t>
    </dgm:pt>
    <dgm:pt modelId="{7D8F9257-87FA-4DB0-993B-C826517ED5F1}" type="sibTrans" cxnId="{3153DC0E-E3A9-4E3C-A47E-BE2F6764690A}">
      <dgm:prSet/>
      <dgm:spPr/>
      <dgm:t>
        <a:bodyPr/>
        <a:lstStyle/>
        <a:p>
          <a:endParaRPr lang="fr-FR"/>
        </a:p>
      </dgm:t>
    </dgm:pt>
    <dgm:pt modelId="{593A44A2-F3A5-4E1F-9F9D-3280145E4DE1}">
      <dgm:prSet phldrT="[Texte]"/>
      <dgm:spPr/>
      <dgm:t>
        <a:bodyPr/>
        <a:lstStyle/>
        <a:p>
          <a:r>
            <a:rPr lang="fr-FR" dirty="0" smtClean="0"/>
            <a:t>Temps de travail bénévole</a:t>
          </a:r>
          <a:endParaRPr lang="fr-FR" dirty="0"/>
        </a:p>
      </dgm:t>
    </dgm:pt>
    <dgm:pt modelId="{068DE892-0CFE-4B46-8B58-99F9FCF73462}" type="parTrans" cxnId="{729F8013-2BC8-4660-A728-03C225998924}">
      <dgm:prSet/>
      <dgm:spPr/>
      <dgm:t>
        <a:bodyPr/>
        <a:lstStyle/>
        <a:p>
          <a:endParaRPr lang="fr-FR"/>
        </a:p>
      </dgm:t>
    </dgm:pt>
    <dgm:pt modelId="{A6338826-1810-4D81-8C45-7597B7082769}" type="sibTrans" cxnId="{729F8013-2BC8-4660-A728-03C225998924}">
      <dgm:prSet/>
      <dgm:spPr/>
      <dgm:t>
        <a:bodyPr/>
        <a:lstStyle/>
        <a:p>
          <a:endParaRPr lang="fr-FR"/>
        </a:p>
      </dgm:t>
    </dgm:pt>
    <dgm:pt modelId="{F31DB4C8-9158-45DF-8F1C-E589C44403FF}">
      <dgm:prSet phldrT="[Texte]"/>
      <dgm:spPr/>
      <dgm:t>
        <a:bodyPr/>
        <a:lstStyle/>
        <a:p>
          <a:r>
            <a:rPr lang="fr-FR" dirty="0" smtClean="0"/>
            <a:t>1h30</a:t>
          </a:r>
          <a:endParaRPr lang="fr-FR" dirty="0"/>
        </a:p>
      </dgm:t>
    </dgm:pt>
    <dgm:pt modelId="{C3C22248-855E-42F4-AA3B-CB525137AE30}" type="parTrans" cxnId="{CE9FCEB9-BF1C-4687-B89B-121ACD8643DA}">
      <dgm:prSet/>
      <dgm:spPr/>
      <dgm:t>
        <a:bodyPr/>
        <a:lstStyle/>
        <a:p>
          <a:endParaRPr lang="fr-FR"/>
        </a:p>
      </dgm:t>
    </dgm:pt>
    <dgm:pt modelId="{6D87D877-FD5B-4005-B98F-80A46879EAFD}" type="sibTrans" cxnId="{CE9FCEB9-BF1C-4687-B89B-121ACD8643DA}">
      <dgm:prSet/>
      <dgm:spPr/>
      <dgm:t>
        <a:bodyPr/>
        <a:lstStyle/>
        <a:p>
          <a:endParaRPr lang="fr-FR"/>
        </a:p>
      </dgm:t>
    </dgm:pt>
    <dgm:pt modelId="{73F9E019-D175-4EEA-BCD8-2E89CF280319}">
      <dgm:prSet phldrT="[Texte]"/>
      <dgm:spPr/>
      <dgm:t>
        <a:bodyPr/>
        <a:lstStyle/>
        <a:p>
          <a:r>
            <a:rPr lang="fr-FR" dirty="0" smtClean="0"/>
            <a:t>Durée moyenne de préparation nécessaire pour 1 heure d’évènement</a:t>
          </a:r>
          <a:endParaRPr lang="fr-FR" dirty="0"/>
        </a:p>
      </dgm:t>
    </dgm:pt>
    <dgm:pt modelId="{359E74B3-D8B8-48F8-AB18-5251DDD7E640}" type="parTrans" cxnId="{8FCBD49E-85DE-4EB1-86B3-9839B0671128}">
      <dgm:prSet/>
      <dgm:spPr/>
      <dgm:t>
        <a:bodyPr/>
        <a:lstStyle/>
        <a:p>
          <a:endParaRPr lang="fr-FR"/>
        </a:p>
      </dgm:t>
    </dgm:pt>
    <dgm:pt modelId="{BDF3D0A8-7F69-4E61-998E-518849AAB90B}" type="sibTrans" cxnId="{8FCBD49E-85DE-4EB1-86B3-9839B0671128}">
      <dgm:prSet/>
      <dgm:spPr/>
      <dgm:t>
        <a:bodyPr/>
        <a:lstStyle/>
        <a:p>
          <a:endParaRPr lang="fr-FR"/>
        </a:p>
      </dgm:t>
    </dgm:pt>
    <dgm:pt modelId="{52FD7D78-1C46-4094-9A63-69CE1F0E7E53}" type="pres">
      <dgm:prSet presAssocID="{ABF2E128-02A7-4990-9FD5-16CE7AE8A4E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9BBF83C-53B9-4938-A950-89CD592EC633}" type="pres">
      <dgm:prSet presAssocID="{AAEB1E54-218E-4437-A05C-DF9E9A978CC1}" presName="linNode" presStyleCnt="0"/>
      <dgm:spPr/>
    </dgm:pt>
    <dgm:pt modelId="{5A1926AF-0064-4980-BDF8-37F3976634F9}" type="pres">
      <dgm:prSet presAssocID="{AAEB1E54-218E-4437-A05C-DF9E9A978CC1}" presName="parTx" presStyleLbl="revTx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B917572-F674-4D86-A6D3-7373D8B1D902}" type="pres">
      <dgm:prSet presAssocID="{AAEB1E54-218E-4437-A05C-DF9E9A978CC1}" presName="bracket" presStyleLbl="parChTrans1D1" presStyleIdx="0" presStyleCnt="2"/>
      <dgm:spPr/>
    </dgm:pt>
    <dgm:pt modelId="{563C3709-2544-4A05-AAEA-567E3B634AFA}" type="pres">
      <dgm:prSet presAssocID="{AAEB1E54-218E-4437-A05C-DF9E9A978CC1}" presName="spH" presStyleCnt="0"/>
      <dgm:spPr/>
    </dgm:pt>
    <dgm:pt modelId="{2B2E561F-A22A-430E-909C-2D92A991D9CD}" type="pres">
      <dgm:prSet presAssocID="{AAEB1E54-218E-4437-A05C-DF9E9A978CC1}" presName="des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EB686F-55E3-4F35-AC3A-C8DE5AA0878B}" type="pres">
      <dgm:prSet presAssocID="{7D8F9257-87FA-4DB0-993B-C826517ED5F1}" presName="spV" presStyleCnt="0"/>
      <dgm:spPr/>
    </dgm:pt>
    <dgm:pt modelId="{15AC35D0-E106-4EF7-82E8-90E03548D429}" type="pres">
      <dgm:prSet presAssocID="{F31DB4C8-9158-45DF-8F1C-E589C44403FF}" presName="linNode" presStyleCnt="0"/>
      <dgm:spPr/>
    </dgm:pt>
    <dgm:pt modelId="{65FD130E-4BAC-4884-A214-AD6BEB1164F6}" type="pres">
      <dgm:prSet presAssocID="{F31DB4C8-9158-45DF-8F1C-E589C44403FF}" presName="parTx" presStyleLbl="revTx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8F15E51-1B53-43ED-A529-168750F8A9F4}" type="pres">
      <dgm:prSet presAssocID="{F31DB4C8-9158-45DF-8F1C-E589C44403FF}" presName="bracket" presStyleLbl="parChTrans1D1" presStyleIdx="1" presStyleCnt="2"/>
      <dgm:spPr/>
    </dgm:pt>
    <dgm:pt modelId="{F0BD0374-70DF-477D-807B-ED80E5E4079B}" type="pres">
      <dgm:prSet presAssocID="{F31DB4C8-9158-45DF-8F1C-E589C44403FF}" presName="spH" presStyleCnt="0"/>
      <dgm:spPr/>
    </dgm:pt>
    <dgm:pt modelId="{C70E9061-9046-4D1D-BA69-72E2E60170A7}" type="pres">
      <dgm:prSet presAssocID="{F31DB4C8-9158-45DF-8F1C-E589C44403FF}" presName="des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29F8013-2BC8-4660-A728-03C225998924}" srcId="{AAEB1E54-218E-4437-A05C-DF9E9A978CC1}" destId="{593A44A2-F3A5-4E1F-9F9D-3280145E4DE1}" srcOrd="0" destOrd="0" parTransId="{068DE892-0CFE-4B46-8B58-99F9FCF73462}" sibTransId="{A6338826-1810-4D81-8C45-7597B7082769}"/>
    <dgm:cxn modelId="{8FCBD49E-85DE-4EB1-86B3-9839B0671128}" srcId="{F31DB4C8-9158-45DF-8F1C-E589C44403FF}" destId="{73F9E019-D175-4EEA-BCD8-2E89CF280319}" srcOrd="0" destOrd="0" parTransId="{359E74B3-D8B8-48F8-AB18-5251DDD7E640}" sibTransId="{BDF3D0A8-7F69-4E61-998E-518849AAB90B}"/>
    <dgm:cxn modelId="{CE9FCEB9-BF1C-4687-B89B-121ACD8643DA}" srcId="{ABF2E128-02A7-4990-9FD5-16CE7AE8A4E5}" destId="{F31DB4C8-9158-45DF-8F1C-E589C44403FF}" srcOrd="1" destOrd="0" parTransId="{C3C22248-855E-42F4-AA3B-CB525137AE30}" sibTransId="{6D87D877-FD5B-4005-B98F-80A46879EAFD}"/>
    <dgm:cxn modelId="{CAF4DD65-4A1C-4958-9796-25E23A178154}" type="presOf" srcId="{73F9E019-D175-4EEA-BCD8-2E89CF280319}" destId="{C70E9061-9046-4D1D-BA69-72E2E60170A7}" srcOrd="0" destOrd="0" presId="urn:diagrams.loki3.com/BracketList+Icon"/>
    <dgm:cxn modelId="{2DE5C8C5-0B53-4571-8D1B-37DBB75844DA}" type="presOf" srcId="{593A44A2-F3A5-4E1F-9F9D-3280145E4DE1}" destId="{2B2E561F-A22A-430E-909C-2D92A991D9CD}" srcOrd="0" destOrd="0" presId="urn:diagrams.loki3.com/BracketList+Icon"/>
    <dgm:cxn modelId="{6B1BB687-67DF-4C6B-A76C-04D7065073D1}" type="presOf" srcId="{ABF2E128-02A7-4990-9FD5-16CE7AE8A4E5}" destId="{52FD7D78-1C46-4094-9A63-69CE1F0E7E53}" srcOrd="0" destOrd="0" presId="urn:diagrams.loki3.com/BracketList+Icon"/>
    <dgm:cxn modelId="{81A09C23-D239-4072-89E7-20970F94BDED}" type="presOf" srcId="{F31DB4C8-9158-45DF-8F1C-E589C44403FF}" destId="{65FD130E-4BAC-4884-A214-AD6BEB1164F6}" srcOrd="0" destOrd="0" presId="urn:diagrams.loki3.com/BracketList+Icon"/>
    <dgm:cxn modelId="{89A7DBCF-922E-4DED-9C00-39D407F02259}" type="presOf" srcId="{AAEB1E54-218E-4437-A05C-DF9E9A978CC1}" destId="{5A1926AF-0064-4980-BDF8-37F3976634F9}" srcOrd="0" destOrd="0" presId="urn:diagrams.loki3.com/BracketList+Icon"/>
    <dgm:cxn modelId="{3153DC0E-E3A9-4E3C-A47E-BE2F6764690A}" srcId="{ABF2E128-02A7-4990-9FD5-16CE7AE8A4E5}" destId="{AAEB1E54-218E-4437-A05C-DF9E9A978CC1}" srcOrd="0" destOrd="0" parTransId="{45F4A7B2-5B60-4F9E-918F-F1E9E33A6EF8}" sibTransId="{7D8F9257-87FA-4DB0-993B-C826517ED5F1}"/>
    <dgm:cxn modelId="{3476E724-2842-40DF-AC42-85AEFA6A6E77}" type="presParOf" srcId="{52FD7D78-1C46-4094-9A63-69CE1F0E7E53}" destId="{C9BBF83C-53B9-4938-A950-89CD592EC633}" srcOrd="0" destOrd="0" presId="urn:diagrams.loki3.com/BracketList+Icon"/>
    <dgm:cxn modelId="{2302AECE-E3EA-4E2B-9B8E-8C42083E99DF}" type="presParOf" srcId="{C9BBF83C-53B9-4938-A950-89CD592EC633}" destId="{5A1926AF-0064-4980-BDF8-37F3976634F9}" srcOrd="0" destOrd="0" presId="urn:diagrams.loki3.com/BracketList+Icon"/>
    <dgm:cxn modelId="{875DE3F0-A48D-41E8-9071-3BE46B487C88}" type="presParOf" srcId="{C9BBF83C-53B9-4938-A950-89CD592EC633}" destId="{FB917572-F674-4D86-A6D3-7373D8B1D902}" srcOrd="1" destOrd="0" presId="urn:diagrams.loki3.com/BracketList+Icon"/>
    <dgm:cxn modelId="{734A7C6A-3662-47E2-8B51-5E08FD9A31B5}" type="presParOf" srcId="{C9BBF83C-53B9-4938-A950-89CD592EC633}" destId="{563C3709-2544-4A05-AAEA-567E3B634AFA}" srcOrd="2" destOrd="0" presId="urn:diagrams.loki3.com/BracketList+Icon"/>
    <dgm:cxn modelId="{806E29F6-448D-42B2-AEE6-5FC04BA1139D}" type="presParOf" srcId="{C9BBF83C-53B9-4938-A950-89CD592EC633}" destId="{2B2E561F-A22A-430E-909C-2D92A991D9CD}" srcOrd="3" destOrd="0" presId="urn:diagrams.loki3.com/BracketList+Icon"/>
    <dgm:cxn modelId="{74FCA05F-0595-4102-913F-6DCE46041AC7}" type="presParOf" srcId="{52FD7D78-1C46-4094-9A63-69CE1F0E7E53}" destId="{42EB686F-55E3-4F35-AC3A-C8DE5AA0878B}" srcOrd="1" destOrd="0" presId="urn:diagrams.loki3.com/BracketList+Icon"/>
    <dgm:cxn modelId="{1A764F53-2115-45F5-9A63-0F5807B31D71}" type="presParOf" srcId="{52FD7D78-1C46-4094-9A63-69CE1F0E7E53}" destId="{15AC35D0-E106-4EF7-82E8-90E03548D429}" srcOrd="2" destOrd="0" presId="urn:diagrams.loki3.com/BracketList+Icon"/>
    <dgm:cxn modelId="{623FA557-8280-4ACE-B512-39E880696CB8}" type="presParOf" srcId="{15AC35D0-E106-4EF7-82E8-90E03548D429}" destId="{65FD130E-4BAC-4884-A214-AD6BEB1164F6}" srcOrd="0" destOrd="0" presId="urn:diagrams.loki3.com/BracketList+Icon"/>
    <dgm:cxn modelId="{2A94340A-8072-4162-9F55-7FC8C3AC4FF5}" type="presParOf" srcId="{15AC35D0-E106-4EF7-82E8-90E03548D429}" destId="{08F15E51-1B53-43ED-A529-168750F8A9F4}" srcOrd="1" destOrd="0" presId="urn:diagrams.loki3.com/BracketList+Icon"/>
    <dgm:cxn modelId="{5E6D7E56-F67C-4D48-B3AE-6BF9587FA1F5}" type="presParOf" srcId="{15AC35D0-E106-4EF7-82E8-90E03548D429}" destId="{F0BD0374-70DF-477D-807B-ED80E5E4079B}" srcOrd="2" destOrd="0" presId="urn:diagrams.loki3.com/BracketList+Icon"/>
    <dgm:cxn modelId="{B75FA3B7-49E8-4D8B-8BC1-B05F8E8E734F}" type="presParOf" srcId="{15AC35D0-E106-4EF7-82E8-90E03548D429}" destId="{C70E9061-9046-4D1D-BA69-72E2E60170A7}" srcOrd="3" destOrd="0" presId="urn:diagrams.loki3.com/BracketLis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4F8906-3B38-4402-93F8-6A678D179951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DDBCD6A-1F9B-415E-AAF0-F3A1E5E6B983}">
      <dgm:prSet phldrT="[Texte]"/>
      <dgm:spPr/>
      <dgm:t>
        <a:bodyPr/>
        <a:lstStyle/>
        <a:p>
          <a:r>
            <a:rPr lang="fr-FR" dirty="0" smtClean="0"/>
            <a:t>Evrard </a:t>
          </a:r>
          <a:r>
            <a:rPr lang="fr-FR" dirty="0" err="1" smtClean="0"/>
            <a:t>Aka</a:t>
          </a:r>
          <a:endParaRPr lang="fr-FR" dirty="0"/>
        </a:p>
      </dgm:t>
    </dgm:pt>
    <dgm:pt modelId="{B66D1036-17A2-496C-8509-56EEB2F9AA00}" type="parTrans" cxnId="{74C4A8FD-9490-4A26-917E-5C5E9375A8DD}">
      <dgm:prSet/>
      <dgm:spPr/>
      <dgm:t>
        <a:bodyPr/>
        <a:lstStyle/>
        <a:p>
          <a:endParaRPr lang="fr-FR"/>
        </a:p>
      </dgm:t>
    </dgm:pt>
    <dgm:pt modelId="{F2B53FF7-26F6-4404-BE91-CF8A49BB8D98}" type="sibTrans" cxnId="{74C4A8FD-9490-4A26-917E-5C5E9375A8DD}">
      <dgm:prSet/>
      <dgm:spPr/>
      <dgm:t>
        <a:bodyPr/>
        <a:lstStyle/>
        <a:p>
          <a:endParaRPr lang="fr-FR"/>
        </a:p>
      </dgm:t>
    </dgm:pt>
    <dgm:pt modelId="{2584FBFC-D8B8-4D4D-A829-1DB1B0705ECD}">
      <dgm:prSet phldrT="[Texte]"/>
      <dgm:spPr/>
      <dgm:t>
        <a:bodyPr/>
        <a:lstStyle/>
        <a:p>
          <a:r>
            <a:rPr lang="fr-FR" dirty="0" smtClean="0"/>
            <a:t>Junior Koloko</a:t>
          </a:r>
          <a:endParaRPr lang="fr-FR" dirty="0"/>
        </a:p>
      </dgm:t>
    </dgm:pt>
    <dgm:pt modelId="{CEEF350C-EF73-4544-B0B6-476A2012F23F}" type="parTrans" cxnId="{88290F2A-513F-4673-BD96-42AC70C257A5}">
      <dgm:prSet/>
      <dgm:spPr/>
      <dgm:t>
        <a:bodyPr/>
        <a:lstStyle/>
        <a:p>
          <a:endParaRPr lang="fr-FR"/>
        </a:p>
      </dgm:t>
    </dgm:pt>
    <dgm:pt modelId="{E3A1D025-586E-4DD9-979C-376715BB07EA}" type="sibTrans" cxnId="{88290F2A-513F-4673-BD96-42AC70C257A5}">
      <dgm:prSet/>
      <dgm:spPr/>
      <dgm:t>
        <a:bodyPr/>
        <a:lstStyle/>
        <a:p>
          <a:endParaRPr lang="fr-FR"/>
        </a:p>
      </dgm:t>
    </dgm:pt>
    <dgm:pt modelId="{5AD3868C-229C-4DA6-A6F0-0983FFB06708}" type="pres">
      <dgm:prSet presAssocID="{2B4F8906-3B38-4402-93F8-6A678D179951}" presName="diagram" presStyleCnt="0">
        <dgm:presLayoutVars>
          <dgm:dir/>
        </dgm:presLayoutVars>
      </dgm:prSet>
      <dgm:spPr/>
      <dgm:t>
        <a:bodyPr/>
        <a:lstStyle/>
        <a:p>
          <a:endParaRPr lang="fr-FR"/>
        </a:p>
      </dgm:t>
    </dgm:pt>
    <dgm:pt modelId="{442D6539-146D-4953-866C-3A942AD5DEF3}" type="pres">
      <dgm:prSet presAssocID="{6DDBCD6A-1F9B-415E-AAF0-F3A1E5E6B983}" presName="composite" presStyleCnt="0"/>
      <dgm:spPr/>
    </dgm:pt>
    <dgm:pt modelId="{EF25296E-9678-4BB3-94F8-E61532EAD293}" type="pres">
      <dgm:prSet presAssocID="{6DDBCD6A-1F9B-415E-AAF0-F3A1E5E6B983}" presName="Image" presStyleLbl="bgShp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B7F52BEE-59DF-4D3C-891C-BCAE44A91A58}" type="pres">
      <dgm:prSet presAssocID="{6DDBCD6A-1F9B-415E-AAF0-F3A1E5E6B983}" presName="Parent" presStyleLbl="node0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30CCEEB-F9F2-43FA-8A96-61884FC2AF69}" type="pres">
      <dgm:prSet presAssocID="{F2B53FF7-26F6-4404-BE91-CF8A49BB8D98}" presName="sibTrans" presStyleCnt="0"/>
      <dgm:spPr/>
    </dgm:pt>
    <dgm:pt modelId="{553A7657-65CB-49BF-9256-06C7A23D40E8}" type="pres">
      <dgm:prSet presAssocID="{2584FBFC-D8B8-4D4D-A829-1DB1B0705ECD}" presName="composite" presStyleCnt="0"/>
      <dgm:spPr/>
    </dgm:pt>
    <dgm:pt modelId="{8B63D5D3-829B-4500-AEF3-D6366E68FABC}" type="pres">
      <dgm:prSet presAssocID="{2584FBFC-D8B8-4D4D-A829-1DB1B0705ECD}" presName="Image" presStyleLbl="bgShp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2000" b="-52000"/>
          </a:stretch>
        </a:blipFill>
      </dgm:spPr>
    </dgm:pt>
    <dgm:pt modelId="{B454819A-38F5-4A23-B9AC-A7C9E3041799}" type="pres">
      <dgm:prSet presAssocID="{2584FBFC-D8B8-4D4D-A829-1DB1B0705ECD}" presName="Parent" presStyleLbl="node0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8290F2A-513F-4673-BD96-42AC70C257A5}" srcId="{2B4F8906-3B38-4402-93F8-6A678D179951}" destId="{2584FBFC-D8B8-4D4D-A829-1DB1B0705ECD}" srcOrd="1" destOrd="0" parTransId="{CEEF350C-EF73-4544-B0B6-476A2012F23F}" sibTransId="{E3A1D025-586E-4DD9-979C-376715BB07EA}"/>
    <dgm:cxn modelId="{736B4DE5-C8BE-4AAC-8EA7-B3073A70145B}" type="presOf" srcId="{6DDBCD6A-1F9B-415E-AAF0-F3A1E5E6B983}" destId="{B7F52BEE-59DF-4D3C-891C-BCAE44A91A58}" srcOrd="0" destOrd="0" presId="urn:microsoft.com/office/officeart/2008/layout/BendingPictureCaption"/>
    <dgm:cxn modelId="{5F282B12-BCFE-4E08-854D-E7B7EC270387}" type="presOf" srcId="{2584FBFC-D8B8-4D4D-A829-1DB1B0705ECD}" destId="{B454819A-38F5-4A23-B9AC-A7C9E3041799}" srcOrd="0" destOrd="0" presId="urn:microsoft.com/office/officeart/2008/layout/BendingPictureCaption"/>
    <dgm:cxn modelId="{74C4A8FD-9490-4A26-917E-5C5E9375A8DD}" srcId="{2B4F8906-3B38-4402-93F8-6A678D179951}" destId="{6DDBCD6A-1F9B-415E-AAF0-F3A1E5E6B983}" srcOrd="0" destOrd="0" parTransId="{B66D1036-17A2-496C-8509-56EEB2F9AA00}" sibTransId="{F2B53FF7-26F6-4404-BE91-CF8A49BB8D98}"/>
    <dgm:cxn modelId="{5C65C3AE-1402-46D5-ABC9-2DA77B48B20C}" type="presOf" srcId="{2B4F8906-3B38-4402-93F8-6A678D179951}" destId="{5AD3868C-229C-4DA6-A6F0-0983FFB06708}" srcOrd="0" destOrd="0" presId="urn:microsoft.com/office/officeart/2008/layout/BendingPictureCaption"/>
    <dgm:cxn modelId="{59D35812-0181-49A2-ABBC-2BBA8208771E}" type="presParOf" srcId="{5AD3868C-229C-4DA6-A6F0-0983FFB06708}" destId="{442D6539-146D-4953-866C-3A942AD5DEF3}" srcOrd="0" destOrd="0" presId="urn:microsoft.com/office/officeart/2008/layout/BendingPictureCaption"/>
    <dgm:cxn modelId="{E3826807-1909-4755-8CD1-E9111584FB6B}" type="presParOf" srcId="{442D6539-146D-4953-866C-3A942AD5DEF3}" destId="{EF25296E-9678-4BB3-94F8-E61532EAD293}" srcOrd="0" destOrd="0" presId="urn:microsoft.com/office/officeart/2008/layout/BendingPictureCaption"/>
    <dgm:cxn modelId="{7933A51C-3804-4771-9FE4-3538F0AA48DF}" type="presParOf" srcId="{442D6539-146D-4953-866C-3A942AD5DEF3}" destId="{B7F52BEE-59DF-4D3C-891C-BCAE44A91A58}" srcOrd="1" destOrd="0" presId="urn:microsoft.com/office/officeart/2008/layout/BendingPictureCaption"/>
    <dgm:cxn modelId="{1C49EF8A-53EC-402C-ADE1-78619D94FD91}" type="presParOf" srcId="{5AD3868C-229C-4DA6-A6F0-0983FFB06708}" destId="{A30CCEEB-F9F2-43FA-8A96-61884FC2AF69}" srcOrd="1" destOrd="0" presId="urn:microsoft.com/office/officeart/2008/layout/BendingPictureCaption"/>
    <dgm:cxn modelId="{42C08425-D8C0-4E38-A897-B71C32B3793A}" type="presParOf" srcId="{5AD3868C-229C-4DA6-A6F0-0983FFB06708}" destId="{553A7657-65CB-49BF-9256-06C7A23D40E8}" srcOrd="2" destOrd="0" presId="urn:microsoft.com/office/officeart/2008/layout/BendingPictureCaption"/>
    <dgm:cxn modelId="{B62DCDBA-A18F-485E-8F26-2BAD691633C6}" type="presParOf" srcId="{553A7657-65CB-49BF-9256-06C7A23D40E8}" destId="{8B63D5D3-829B-4500-AEF3-D6366E68FABC}" srcOrd="0" destOrd="0" presId="urn:microsoft.com/office/officeart/2008/layout/BendingPictureCaption"/>
    <dgm:cxn modelId="{E141B27D-F5BD-49AF-BDAB-AD8DED09C1FC}" type="presParOf" srcId="{553A7657-65CB-49BF-9256-06C7A23D40E8}" destId="{B454819A-38F5-4A23-B9AC-A7C9E3041799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07C2F0-8EDA-4379-89CE-6C1A9102537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5CE5BA6-D8D9-4D90-96FA-FC294E3CC628}">
      <dgm:prSet phldrT="[Texte]"/>
      <dgm:spPr/>
      <dgm:t>
        <a:bodyPr/>
        <a:lstStyle/>
        <a:p>
          <a:r>
            <a:rPr lang="fr-FR" b="1" dirty="0" smtClean="0"/>
            <a:t>Jacques Kouao, </a:t>
          </a:r>
          <a:r>
            <a:rPr lang="fr-FR" b="0" dirty="0" smtClean="0"/>
            <a:t>Cinéaste &amp; Photographe pro</a:t>
          </a:r>
          <a:endParaRPr lang="fr-FR" b="0" dirty="0"/>
        </a:p>
      </dgm:t>
    </dgm:pt>
    <dgm:pt modelId="{1AF274D6-E961-4137-B75C-BB90EDB1545A}" type="parTrans" cxnId="{3988C116-6B50-45CA-A7CF-B154AFF0EDE2}">
      <dgm:prSet/>
      <dgm:spPr/>
      <dgm:t>
        <a:bodyPr/>
        <a:lstStyle/>
        <a:p>
          <a:endParaRPr lang="fr-FR"/>
        </a:p>
      </dgm:t>
    </dgm:pt>
    <dgm:pt modelId="{56FA636D-6744-4261-A39F-A62324DB529D}" type="sibTrans" cxnId="{3988C116-6B50-45CA-A7CF-B154AFF0EDE2}">
      <dgm:prSet/>
      <dgm:spPr/>
      <dgm:t>
        <a:bodyPr/>
        <a:lstStyle/>
        <a:p>
          <a:endParaRPr lang="fr-FR"/>
        </a:p>
      </dgm:t>
    </dgm:pt>
    <dgm:pt modelId="{744952B1-207F-4503-8850-2F67AE78551F}">
      <dgm:prSet phldrT="[Texte]"/>
      <dgm:spPr/>
      <dgm:t>
        <a:bodyPr/>
        <a:lstStyle/>
        <a:p>
          <a:r>
            <a:rPr lang="fr-FR" b="1" dirty="0" smtClean="0"/>
            <a:t>Fanta Koné, </a:t>
          </a:r>
          <a:r>
            <a:rPr lang="fr-FR" b="0" dirty="0" smtClean="0"/>
            <a:t>Co-fondatrice </a:t>
          </a:r>
          <a:r>
            <a:rPr lang="fr-FR" dirty="0" smtClean="0"/>
            <a:t>de </a:t>
          </a:r>
          <a:r>
            <a:rPr lang="fr-FR" dirty="0" err="1" smtClean="0"/>
            <a:t>Fall</a:t>
          </a:r>
          <a:r>
            <a:rPr lang="fr-FR" dirty="0" smtClean="0"/>
            <a:t> In Mode</a:t>
          </a:r>
          <a:endParaRPr lang="fr-FR" dirty="0"/>
        </a:p>
      </dgm:t>
    </dgm:pt>
    <dgm:pt modelId="{DEE9A869-4C1F-4A69-970D-23CF7284F984}" type="parTrans" cxnId="{EAC520F5-FA40-4F58-9574-2AC5CB746A6C}">
      <dgm:prSet/>
      <dgm:spPr/>
      <dgm:t>
        <a:bodyPr/>
        <a:lstStyle/>
        <a:p>
          <a:endParaRPr lang="fr-FR"/>
        </a:p>
      </dgm:t>
    </dgm:pt>
    <dgm:pt modelId="{D239F794-E907-4307-8F4C-77B386CC5F77}" type="sibTrans" cxnId="{EAC520F5-FA40-4F58-9574-2AC5CB746A6C}">
      <dgm:prSet/>
      <dgm:spPr/>
      <dgm:t>
        <a:bodyPr/>
        <a:lstStyle/>
        <a:p>
          <a:endParaRPr lang="fr-FR"/>
        </a:p>
      </dgm:t>
    </dgm:pt>
    <dgm:pt modelId="{38BFF39D-60C8-4AB2-A494-282FC4BC171A}" type="pres">
      <dgm:prSet presAssocID="{DA07C2F0-8EDA-4379-89CE-6C1A9102537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fr-FR"/>
        </a:p>
      </dgm:t>
    </dgm:pt>
    <dgm:pt modelId="{D66BD038-8186-4818-9F36-3B983E2455BE}" type="pres">
      <dgm:prSet presAssocID="{DA07C2F0-8EDA-4379-89CE-6C1A9102537E}" presName="Name1" presStyleCnt="0"/>
      <dgm:spPr/>
    </dgm:pt>
    <dgm:pt modelId="{8D9C6DD1-BC96-4D4B-BBDB-ADD3EFD2F4C1}" type="pres">
      <dgm:prSet presAssocID="{DA07C2F0-8EDA-4379-89CE-6C1A9102537E}" presName="cycle" presStyleCnt="0"/>
      <dgm:spPr/>
    </dgm:pt>
    <dgm:pt modelId="{E0A97685-11C7-4BAD-9E35-13C4B41E645A}" type="pres">
      <dgm:prSet presAssocID="{DA07C2F0-8EDA-4379-89CE-6C1A9102537E}" presName="srcNode" presStyleLbl="node1" presStyleIdx="0" presStyleCnt="2"/>
      <dgm:spPr/>
    </dgm:pt>
    <dgm:pt modelId="{A64602F7-021B-4653-9B9D-7959E304EB85}" type="pres">
      <dgm:prSet presAssocID="{DA07C2F0-8EDA-4379-89CE-6C1A9102537E}" presName="conn" presStyleLbl="parChTrans1D2" presStyleIdx="0" presStyleCnt="1"/>
      <dgm:spPr/>
      <dgm:t>
        <a:bodyPr/>
        <a:lstStyle/>
        <a:p>
          <a:endParaRPr lang="fr-FR"/>
        </a:p>
      </dgm:t>
    </dgm:pt>
    <dgm:pt modelId="{B746AC51-A0F6-4A61-9465-262326806A0F}" type="pres">
      <dgm:prSet presAssocID="{DA07C2F0-8EDA-4379-89CE-6C1A9102537E}" presName="extraNode" presStyleLbl="node1" presStyleIdx="0" presStyleCnt="2"/>
      <dgm:spPr/>
    </dgm:pt>
    <dgm:pt modelId="{B2868545-B56A-4FEA-ADF5-99AAB07F56B8}" type="pres">
      <dgm:prSet presAssocID="{DA07C2F0-8EDA-4379-89CE-6C1A9102537E}" presName="dstNode" presStyleLbl="node1" presStyleIdx="0" presStyleCnt="2"/>
      <dgm:spPr/>
    </dgm:pt>
    <dgm:pt modelId="{FE42432E-6896-46AD-AB8A-31F4DC65E31E}" type="pres">
      <dgm:prSet presAssocID="{35CE5BA6-D8D9-4D90-96FA-FC294E3CC628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D07EAF4-C681-4A32-AB5D-EA864B797A31}" type="pres">
      <dgm:prSet presAssocID="{35CE5BA6-D8D9-4D90-96FA-FC294E3CC628}" presName="accent_1" presStyleCnt="0"/>
      <dgm:spPr/>
    </dgm:pt>
    <dgm:pt modelId="{5B38F10B-9A45-4C0C-AE10-4E1000528130}" type="pres">
      <dgm:prSet presAssocID="{35CE5BA6-D8D9-4D90-96FA-FC294E3CC628}" presName="accentRepeatNode" presStyleLbl="solidFgAcc1" presStyleIdx="0" presStyleCnt="2"/>
      <dgm:spPr/>
    </dgm:pt>
    <dgm:pt modelId="{3E106FEA-F4BF-4C38-80A3-785015EA7BF9}" type="pres">
      <dgm:prSet presAssocID="{744952B1-207F-4503-8850-2F67AE78551F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97ED43C-EE1A-4476-BC04-DC59BD6603D3}" type="pres">
      <dgm:prSet presAssocID="{744952B1-207F-4503-8850-2F67AE78551F}" presName="accent_2" presStyleCnt="0"/>
      <dgm:spPr/>
    </dgm:pt>
    <dgm:pt modelId="{1792678D-73AA-4687-BF18-973D8E63934B}" type="pres">
      <dgm:prSet presAssocID="{744952B1-207F-4503-8850-2F67AE78551F}" presName="accentRepeatNode" presStyleLbl="solidFgAcc1" presStyleIdx="1" presStyleCnt="2"/>
      <dgm:spPr/>
    </dgm:pt>
  </dgm:ptLst>
  <dgm:cxnLst>
    <dgm:cxn modelId="{EAC520F5-FA40-4F58-9574-2AC5CB746A6C}" srcId="{DA07C2F0-8EDA-4379-89CE-6C1A9102537E}" destId="{744952B1-207F-4503-8850-2F67AE78551F}" srcOrd="1" destOrd="0" parTransId="{DEE9A869-4C1F-4A69-970D-23CF7284F984}" sibTransId="{D239F794-E907-4307-8F4C-77B386CC5F77}"/>
    <dgm:cxn modelId="{8406D239-2AE5-497C-BDE7-4DB8E6DCE48E}" type="presOf" srcId="{56FA636D-6744-4261-A39F-A62324DB529D}" destId="{A64602F7-021B-4653-9B9D-7959E304EB85}" srcOrd="0" destOrd="0" presId="urn:microsoft.com/office/officeart/2008/layout/VerticalCurvedList"/>
    <dgm:cxn modelId="{3988C116-6B50-45CA-A7CF-B154AFF0EDE2}" srcId="{DA07C2F0-8EDA-4379-89CE-6C1A9102537E}" destId="{35CE5BA6-D8D9-4D90-96FA-FC294E3CC628}" srcOrd="0" destOrd="0" parTransId="{1AF274D6-E961-4137-B75C-BB90EDB1545A}" sibTransId="{56FA636D-6744-4261-A39F-A62324DB529D}"/>
    <dgm:cxn modelId="{11A0705C-A464-48C8-85C1-DDF3F1BB5DF2}" type="presOf" srcId="{744952B1-207F-4503-8850-2F67AE78551F}" destId="{3E106FEA-F4BF-4C38-80A3-785015EA7BF9}" srcOrd="0" destOrd="0" presId="urn:microsoft.com/office/officeart/2008/layout/VerticalCurvedList"/>
    <dgm:cxn modelId="{86E0093D-525B-47DE-81D8-28EEF7270205}" type="presOf" srcId="{35CE5BA6-D8D9-4D90-96FA-FC294E3CC628}" destId="{FE42432E-6896-46AD-AB8A-31F4DC65E31E}" srcOrd="0" destOrd="0" presId="urn:microsoft.com/office/officeart/2008/layout/VerticalCurvedList"/>
    <dgm:cxn modelId="{8DDE7B35-3109-4CA7-A608-33C4102DDD61}" type="presOf" srcId="{DA07C2F0-8EDA-4379-89CE-6C1A9102537E}" destId="{38BFF39D-60C8-4AB2-A494-282FC4BC171A}" srcOrd="0" destOrd="0" presId="urn:microsoft.com/office/officeart/2008/layout/VerticalCurvedList"/>
    <dgm:cxn modelId="{4CB88EB6-53C4-4D4B-86D1-A870B14D903B}" type="presParOf" srcId="{38BFF39D-60C8-4AB2-A494-282FC4BC171A}" destId="{D66BD038-8186-4818-9F36-3B983E2455BE}" srcOrd="0" destOrd="0" presId="urn:microsoft.com/office/officeart/2008/layout/VerticalCurvedList"/>
    <dgm:cxn modelId="{F063DB91-78D0-4417-8B7C-A1B6AE686920}" type="presParOf" srcId="{D66BD038-8186-4818-9F36-3B983E2455BE}" destId="{8D9C6DD1-BC96-4D4B-BBDB-ADD3EFD2F4C1}" srcOrd="0" destOrd="0" presId="urn:microsoft.com/office/officeart/2008/layout/VerticalCurvedList"/>
    <dgm:cxn modelId="{08DA7544-8B33-446A-987D-16B6EDDC92C6}" type="presParOf" srcId="{8D9C6DD1-BC96-4D4B-BBDB-ADD3EFD2F4C1}" destId="{E0A97685-11C7-4BAD-9E35-13C4B41E645A}" srcOrd="0" destOrd="0" presId="urn:microsoft.com/office/officeart/2008/layout/VerticalCurvedList"/>
    <dgm:cxn modelId="{8D2FA1B5-BDB4-48EF-8D04-CDB5EF675ECA}" type="presParOf" srcId="{8D9C6DD1-BC96-4D4B-BBDB-ADD3EFD2F4C1}" destId="{A64602F7-021B-4653-9B9D-7959E304EB85}" srcOrd="1" destOrd="0" presId="urn:microsoft.com/office/officeart/2008/layout/VerticalCurvedList"/>
    <dgm:cxn modelId="{FB24BCF8-422B-4452-A4B5-CB21E3A22685}" type="presParOf" srcId="{8D9C6DD1-BC96-4D4B-BBDB-ADD3EFD2F4C1}" destId="{B746AC51-A0F6-4A61-9465-262326806A0F}" srcOrd="2" destOrd="0" presId="urn:microsoft.com/office/officeart/2008/layout/VerticalCurvedList"/>
    <dgm:cxn modelId="{C89CAB7F-D00B-4EFA-AA9E-7B3E8D260156}" type="presParOf" srcId="{8D9C6DD1-BC96-4D4B-BBDB-ADD3EFD2F4C1}" destId="{B2868545-B56A-4FEA-ADF5-99AAB07F56B8}" srcOrd="3" destOrd="0" presId="urn:microsoft.com/office/officeart/2008/layout/VerticalCurvedList"/>
    <dgm:cxn modelId="{6DD46737-A972-49E9-AC66-045CD9876BC3}" type="presParOf" srcId="{D66BD038-8186-4818-9F36-3B983E2455BE}" destId="{FE42432E-6896-46AD-AB8A-31F4DC65E31E}" srcOrd="1" destOrd="0" presId="urn:microsoft.com/office/officeart/2008/layout/VerticalCurvedList"/>
    <dgm:cxn modelId="{884D193D-58C3-4FCF-AB65-0518656D6663}" type="presParOf" srcId="{D66BD038-8186-4818-9F36-3B983E2455BE}" destId="{CD07EAF4-C681-4A32-AB5D-EA864B797A31}" srcOrd="2" destOrd="0" presId="urn:microsoft.com/office/officeart/2008/layout/VerticalCurvedList"/>
    <dgm:cxn modelId="{178F73F7-DE45-4783-A454-7D2A597C67C5}" type="presParOf" srcId="{CD07EAF4-C681-4A32-AB5D-EA864B797A31}" destId="{5B38F10B-9A45-4C0C-AE10-4E1000528130}" srcOrd="0" destOrd="0" presId="urn:microsoft.com/office/officeart/2008/layout/VerticalCurvedList"/>
    <dgm:cxn modelId="{60EB63F7-C959-4866-8BD2-A9685AA18BA2}" type="presParOf" srcId="{D66BD038-8186-4818-9F36-3B983E2455BE}" destId="{3E106FEA-F4BF-4C38-80A3-785015EA7BF9}" srcOrd="3" destOrd="0" presId="urn:microsoft.com/office/officeart/2008/layout/VerticalCurvedList"/>
    <dgm:cxn modelId="{26A037BA-035A-425D-9768-3A6C5C268656}" type="presParOf" srcId="{D66BD038-8186-4818-9F36-3B983E2455BE}" destId="{E97ED43C-EE1A-4476-BC04-DC59BD6603D3}" srcOrd="4" destOrd="0" presId="urn:microsoft.com/office/officeart/2008/layout/VerticalCurvedList"/>
    <dgm:cxn modelId="{6CF77DE2-B68A-4E6C-A67D-5EAC974B3EEC}" type="presParOf" srcId="{E97ED43C-EE1A-4476-BC04-DC59BD6603D3}" destId="{1792678D-73AA-4687-BF18-973D8E63934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059031-04E8-4732-87DC-9462108DC2AA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2242D5E-5629-4B01-9408-91B4F4BEB988}">
      <dgm:prSet phldrT="[Texte]"/>
      <dgm:spPr/>
      <dgm:t>
        <a:bodyPr/>
        <a:lstStyle/>
        <a:p>
          <a:r>
            <a:rPr lang="fr-FR" dirty="0" smtClean="0"/>
            <a:t>Alliés</a:t>
          </a:r>
          <a:endParaRPr lang="fr-FR" dirty="0"/>
        </a:p>
      </dgm:t>
    </dgm:pt>
    <dgm:pt modelId="{9F89854C-93B8-4634-AB81-1AB4C372034F}" type="parTrans" cxnId="{95587504-B273-48E8-BC1A-0205853A2EFE}">
      <dgm:prSet/>
      <dgm:spPr/>
      <dgm:t>
        <a:bodyPr/>
        <a:lstStyle/>
        <a:p>
          <a:endParaRPr lang="fr-FR"/>
        </a:p>
      </dgm:t>
    </dgm:pt>
    <dgm:pt modelId="{2EA1F9D5-9ECE-4B3D-9094-055BD139CA9E}" type="sibTrans" cxnId="{95587504-B273-48E8-BC1A-0205853A2EFE}">
      <dgm:prSet/>
      <dgm:spPr/>
      <dgm:t>
        <a:bodyPr/>
        <a:lstStyle/>
        <a:p>
          <a:endParaRPr lang="fr-FR"/>
        </a:p>
      </dgm:t>
    </dgm:pt>
    <dgm:pt modelId="{F68C6319-FCAB-41B3-9868-7E8322ED4319}">
      <dgm:prSet phldrT="[Texte]"/>
      <dgm:spPr/>
      <dgm:t>
        <a:bodyPr/>
        <a:lstStyle/>
        <a:p>
          <a:r>
            <a:rPr lang="fr-FR" dirty="0" smtClean="0"/>
            <a:t>E-voir</a:t>
          </a:r>
          <a:endParaRPr lang="fr-FR" dirty="0"/>
        </a:p>
      </dgm:t>
    </dgm:pt>
    <dgm:pt modelId="{F7D25058-5023-4724-A643-A3D36072276B}" type="parTrans" cxnId="{DAA558E5-8063-4955-AC36-78357DAA2830}">
      <dgm:prSet/>
      <dgm:spPr/>
      <dgm:t>
        <a:bodyPr/>
        <a:lstStyle/>
        <a:p>
          <a:endParaRPr lang="fr-FR"/>
        </a:p>
      </dgm:t>
    </dgm:pt>
    <dgm:pt modelId="{12C45917-4DB5-483A-B00A-655AD9AFE4F5}" type="sibTrans" cxnId="{DAA558E5-8063-4955-AC36-78357DAA2830}">
      <dgm:prSet/>
      <dgm:spPr/>
      <dgm:t>
        <a:bodyPr/>
        <a:lstStyle/>
        <a:p>
          <a:endParaRPr lang="fr-FR"/>
        </a:p>
      </dgm:t>
    </dgm:pt>
    <dgm:pt modelId="{CC00394F-C78A-4861-9A02-BA933CD20630}">
      <dgm:prSet phldrT="[Texte]"/>
      <dgm:spPr/>
      <dgm:t>
        <a:bodyPr/>
        <a:lstStyle/>
        <a:p>
          <a:r>
            <a:rPr lang="fr-FR" dirty="0" smtClean="0"/>
            <a:t>Tenue Traditionnelle Ivoirienne</a:t>
          </a:r>
          <a:endParaRPr lang="fr-FR" dirty="0"/>
        </a:p>
      </dgm:t>
    </dgm:pt>
    <dgm:pt modelId="{1131D2CE-E205-4F96-A6E3-72FB0A50B615}" type="parTrans" cxnId="{B78A37C4-E7B3-4EF6-9490-544D8640D519}">
      <dgm:prSet/>
      <dgm:spPr/>
      <dgm:t>
        <a:bodyPr/>
        <a:lstStyle/>
        <a:p>
          <a:endParaRPr lang="fr-FR"/>
        </a:p>
      </dgm:t>
    </dgm:pt>
    <dgm:pt modelId="{56E75592-7737-424F-9F6C-528AD2557F32}" type="sibTrans" cxnId="{B78A37C4-E7B3-4EF6-9490-544D8640D519}">
      <dgm:prSet/>
      <dgm:spPr/>
      <dgm:t>
        <a:bodyPr/>
        <a:lstStyle/>
        <a:p>
          <a:endParaRPr lang="fr-FR"/>
        </a:p>
      </dgm:t>
    </dgm:pt>
    <dgm:pt modelId="{F7FCC481-B3D2-4F0C-A9CC-8D14F03AC15C}">
      <dgm:prSet phldrT="[Texte]"/>
      <dgm:spPr/>
      <dgm:t>
        <a:bodyPr/>
        <a:lstStyle/>
        <a:p>
          <a:r>
            <a:rPr lang="fr-FR" dirty="0" smtClean="0"/>
            <a:t>Hôtes d’évènements</a:t>
          </a:r>
          <a:endParaRPr lang="fr-FR" dirty="0"/>
        </a:p>
      </dgm:t>
    </dgm:pt>
    <dgm:pt modelId="{4B0644FC-B2D8-4C54-885C-8D85F2347437}" type="parTrans" cxnId="{F6C9C6FC-0F44-4701-898D-A14B15430F9E}">
      <dgm:prSet/>
      <dgm:spPr/>
      <dgm:t>
        <a:bodyPr/>
        <a:lstStyle/>
        <a:p>
          <a:endParaRPr lang="fr-FR"/>
        </a:p>
      </dgm:t>
    </dgm:pt>
    <dgm:pt modelId="{03840F83-0D95-440E-92A0-3B29445F5A3E}" type="sibTrans" cxnId="{F6C9C6FC-0F44-4701-898D-A14B15430F9E}">
      <dgm:prSet/>
      <dgm:spPr/>
      <dgm:t>
        <a:bodyPr/>
        <a:lstStyle/>
        <a:p>
          <a:endParaRPr lang="fr-FR"/>
        </a:p>
      </dgm:t>
    </dgm:pt>
    <dgm:pt modelId="{CA547B6B-76C6-41B6-9FA3-55D86692C7F7}">
      <dgm:prSet phldrT="[Texte]"/>
      <dgm:spPr/>
      <dgm:t>
        <a:bodyPr/>
        <a:lstStyle/>
        <a:p>
          <a:r>
            <a:rPr lang="fr-FR" dirty="0" smtClean="0"/>
            <a:t>Goethe-Institut</a:t>
          </a:r>
          <a:endParaRPr lang="fr-FR" dirty="0"/>
        </a:p>
      </dgm:t>
    </dgm:pt>
    <dgm:pt modelId="{C7E40243-910A-45A0-8029-571A92FAA21C}" type="parTrans" cxnId="{F16D6EF4-F08C-46A3-A65A-EBE2BB4F2DC7}">
      <dgm:prSet/>
      <dgm:spPr/>
      <dgm:t>
        <a:bodyPr/>
        <a:lstStyle/>
        <a:p>
          <a:endParaRPr lang="fr-FR"/>
        </a:p>
      </dgm:t>
    </dgm:pt>
    <dgm:pt modelId="{BC97C026-2207-4C82-8F5B-F5D85377EB5D}" type="sibTrans" cxnId="{F16D6EF4-F08C-46A3-A65A-EBE2BB4F2DC7}">
      <dgm:prSet/>
      <dgm:spPr/>
      <dgm:t>
        <a:bodyPr/>
        <a:lstStyle/>
        <a:p>
          <a:endParaRPr lang="fr-FR"/>
        </a:p>
      </dgm:t>
    </dgm:pt>
    <dgm:pt modelId="{97C0DF74-CE53-4F48-9134-628A767B7652}">
      <dgm:prSet phldrT="[Texte]"/>
      <dgm:spPr/>
      <dgm:t>
        <a:bodyPr/>
        <a:lstStyle/>
        <a:p>
          <a:r>
            <a:rPr lang="fr-FR" dirty="0" smtClean="0"/>
            <a:t>Musée de </a:t>
          </a:r>
          <a:r>
            <a:rPr lang="fr-FR" dirty="0" err="1" smtClean="0"/>
            <a:t>Cocody</a:t>
          </a:r>
          <a:endParaRPr lang="fr-FR" dirty="0"/>
        </a:p>
      </dgm:t>
    </dgm:pt>
    <dgm:pt modelId="{A6C6DD1B-4008-4E9A-B7E3-71A5FA505C4E}" type="parTrans" cxnId="{14A50DD4-6422-4753-A66C-223E11BA3658}">
      <dgm:prSet/>
      <dgm:spPr/>
      <dgm:t>
        <a:bodyPr/>
        <a:lstStyle/>
        <a:p>
          <a:endParaRPr lang="fr-FR"/>
        </a:p>
      </dgm:t>
    </dgm:pt>
    <dgm:pt modelId="{07F466A7-04C9-4C66-826E-AB7CF85231B7}" type="sibTrans" cxnId="{14A50DD4-6422-4753-A66C-223E11BA3658}">
      <dgm:prSet/>
      <dgm:spPr/>
      <dgm:t>
        <a:bodyPr/>
        <a:lstStyle/>
        <a:p>
          <a:endParaRPr lang="fr-FR"/>
        </a:p>
      </dgm:t>
    </dgm:pt>
    <dgm:pt modelId="{7765FB30-B031-416B-B9DE-013B20234382}">
      <dgm:prSet phldrT="[Texte]"/>
      <dgm:spPr/>
      <dgm:t>
        <a:bodyPr/>
        <a:lstStyle/>
        <a:p>
          <a:r>
            <a:rPr lang="fr-FR" i="0" dirty="0" smtClean="0"/>
            <a:t>Invitation Speaker </a:t>
          </a:r>
          <a:r>
            <a:rPr lang="fr-FR" i="0" dirty="0" err="1" smtClean="0"/>
            <a:t>Female</a:t>
          </a:r>
          <a:r>
            <a:rPr lang="fr-FR" i="0" dirty="0" smtClean="0"/>
            <a:t> </a:t>
          </a:r>
          <a:r>
            <a:rPr lang="fr-FR" i="0" dirty="0" err="1" smtClean="0"/>
            <a:t>TechCamp</a:t>
          </a:r>
          <a:r>
            <a:rPr lang="fr-FR" i="0" dirty="0" smtClean="0"/>
            <a:t> CIV</a:t>
          </a:r>
          <a:endParaRPr lang="fr-FR" i="0" dirty="0"/>
        </a:p>
      </dgm:t>
    </dgm:pt>
    <dgm:pt modelId="{CFE66122-8522-4BAC-A226-47F3C8F682C2}" type="parTrans" cxnId="{602CD90F-9C2B-4DB9-B4CF-B8E02E337A70}">
      <dgm:prSet/>
      <dgm:spPr/>
      <dgm:t>
        <a:bodyPr/>
        <a:lstStyle/>
        <a:p>
          <a:endParaRPr lang="fr-FR"/>
        </a:p>
      </dgm:t>
    </dgm:pt>
    <dgm:pt modelId="{804AF62A-471C-4542-8218-DE1BF02004A1}" type="sibTrans" cxnId="{602CD90F-9C2B-4DB9-B4CF-B8E02E337A70}">
      <dgm:prSet/>
      <dgm:spPr/>
      <dgm:t>
        <a:bodyPr/>
        <a:lstStyle/>
        <a:p>
          <a:endParaRPr lang="fr-FR"/>
        </a:p>
      </dgm:t>
    </dgm:pt>
    <dgm:pt modelId="{9250604A-7999-4CFA-816A-DF0313A74701}">
      <dgm:prSet phldrT="[Texte]"/>
      <dgm:spPr/>
      <dgm:t>
        <a:bodyPr/>
        <a:lstStyle/>
        <a:p>
          <a:r>
            <a:rPr lang="fr-FR" dirty="0" err="1" smtClean="0"/>
            <a:t>Akendewa</a:t>
          </a:r>
          <a:endParaRPr lang="fr-FR" dirty="0"/>
        </a:p>
      </dgm:t>
    </dgm:pt>
    <dgm:pt modelId="{432F38AC-0381-45BF-804A-28D69DEBA7D4}" type="parTrans" cxnId="{6A7C323F-319D-44E9-85EF-8DC36B90DBC3}">
      <dgm:prSet/>
      <dgm:spPr/>
      <dgm:t>
        <a:bodyPr/>
        <a:lstStyle/>
        <a:p>
          <a:endParaRPr lang="fr-FR"/>
        </a:p>
      </dgm:t>
    </dgm:pt>
    <dgm:pt modelId="{E0213D19-197F-4221-A1DE-9C781E9D6529}" type="sibTrans" cxnId="{6A7C323F-319D-44E9-85EF-8DC36B90DBC3}">
      <dgm:prSet/>
      <dgm:spPr/>
      <dgm:t>
        <a:bodyPr/>
        <a:lstStyle/>
        <a:p>
          <a:endParaRPr lang="fr-FR"/>
        </a:p>
      </dgm:t>
    </dgm:pt>
    <dgm:pt modelId="{AA4EC5DB-FA9D-47C6-A198-16DCD22E4D65}">
      <dgm:prSet phldrT="[Texte]"/>
      <dgm:spPr/>
      <dgm:t>
        <a:bodyPr/>
        <a:lstStyle/>
        <a:p>
          <a:r>
            <a:rPr lang="fr-FR" dirty="0" smtClean="0"/>
            <a:t>USA</a:t>
          </a:r>
        </a:p>
        <a:p>
          <a:r>
            <a:rPr lang="fr-FR" dirty="0" err="1" smtClean="0"/>
            <a:t>Ambassy</a:t>
          </a:r>
          <a:endParaRPr lang="fr-FR" dirty="0"/>
        </a:p>
      </dgm:t>
    </dgm:pt>
    <dgm:pt modelId="{00B556ED-F103-44C1-B4B5-CFC9FD6672E5}" type="parTrans" cxnId="{083A78E2-E539-4E30-AA8C-B59CFEAED818}">
      <dgm:prSet/>
      <dgm:spPr/>
      <dgm:t>
        <a:bodyPr/>
        <a:lstStyle/>
        <a:p>
          <a:endParaRPr lang="fr-FR"/>
        </a:p>
      </dgm:t>
    </dgm:pt>
    <dgm:pt modelId="{C6816D42-70EB-430F-8ABC-868E55B32289}" type="sibTrans" cxnId="{083A78E2-E539-4E30-AA8C-B59CFEAED818}">
      <dgm:prSet/>
      <dgm:spPr/>
      <dgm:t>
        <a:bodyPr/>
        <a:lstStyle/>
        <a:p>
          <a:endParaRPr lang="fr-FR"/>
        </a:p>
      </dgm:t>
    </dgm:pt>
    <dgm:pt modelId="{4747E3DA-A281-4F3F-85A3-0C4E0C668A49}" type="pres">
      <dgm:prSet presAssocID="{3B059031-04E8-4732-87DC-9462108DC2A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BA09094E-16AA-47EE-9F4F-864F5A44B611}" type="pres">
      <dgm:prSet presAssocID="{B2242D5E-5629-4B01-9408-91B4F4BEB988}" presName="compNode" presStyleCnt="0"/>
      <dgm:spPr/>
    </dgm:pt>
    <dgm:pt modelId="{3C61DA5B-B412-41DD-8E34-5A6E8B987526}" type="pres">
      <dgm:prSet presAssocID="{B2242D5E-5629-4B01-9408-91B4F4BEB988}" presName="aNode" presStyleLbl="bgShp" presStyleIdx="0" presStyleCnt="3"/>
      <dgm:spPr/>
      <dgm:t>
        <a:bodyPr/>
        <a:lstStyle/>
        <a:p>
          <a:endParaRPr lang="fr-FR"/>
        </a:p>
      </dgm:t>
    </dgm:pt>
    <dgm:pt modelId="{D518AF89-B7EC-481D-B450-9F010861646F}" type="pres">
      <dgm:prSet presAssocID="{B2242D5E-5629-4B01-9408-91B4F4BEB988}" presName="textNode" presStyleLbl="bgShp" presStyleIdx="0" presStyleCnt="3"/>
      <dgm:spPr/>
      <dgm:t>
        <a:bodyPr/>
        <a:lstStyle/>
        <a:p>
          <a:endParaRPr lang="fr-FR"/>
        </a:p>
      </dgm:t>
    </dgm:pt>
    <dgm:pt modelId="{2D059F2E-06EE-4955-89F9-3CF9DB58450D}" type="pres">
      <dgm:prSet presAssocID="{B2242D5E-5629-4B01-9408-91B4F4BEB988}" presName="compChildNode" presStyleCnt="0"/>
      <dgm:spPr/>
    </dgm:pt>
    <dgm:pt modelId="{45AC8464-1AAC-4E69-8938-7899D6C2489F}" type="pres">
      <dgm:prSet presAssocID="{B2242D5E-5629-4B01-9408-91B4F4BEB988}" presName="theInnerList" presStyleCnt="0"/>
      <dgm:spPr/>
    </dgm:pt>
    <dgm:pt modelId="{FA08BAEF-E0D9-4199-A66F-7BCEB713D248}" type="pres">
      <dgm:prSet presAssocID="{F68C6319-FCAB-41B3-9868-7E8322ED4319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02C8AD4-5A22-4F88-B4D3-4F4490CB1DA8}" type="pres">
      <dgm:prSet presAssocID="{F68C6319-FCAB-41B3-9868-7E8322ED4319}" presName="aSpace2" presStyleCnt="0"/>
      <dgm:spPr/>
    </dgm:pt>
    <dgm:pt modelId="{B4335265-5B06-42FE-9E0F-AC96376CE978}" type="pres">
      <dgm:prSet presAssocID="{CC00394F-C78A-4861-9A02-BA933CD20630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422B7E1-75A7-4CE0-97C1-BE0027F811DE}" type="pres">
      <dgm:prSet presAssocID="{B2242D5E-5629-4B01-9408-91B4F4BEB988}" presName="aSpace" presStyleCnt="0"/>
      <dgm:spPr/>
    </dgm:pt>
    <dgm:pt modelId="{2B35367A-2FE2-4C88-8777-22240A207DCD}" type="pres">
      <dgm:prSet presAssocID="{F7FCC481-B3D2-4F0C-A9CC-8D14F03AC15C}" presName="compNode" presStyleCnt="0"/>
      <dgm:spPr/>
    </dgm:pt>
    <dgm:pt modelId="{8A26FEB1-F749-492F-BAEC-D835D49A0A57}" type="pres">
      <dgm:prSet presAssocID="{F7FCC481-B3D2-4F0C-A9CC-8D14F03AC15C}" presName="aNode" presStyleLbl="bgShp" presStyleIdx="1" presStyleCnt="3"/>
      <dgm:spPr/>
      <dgm:t>
        <a:bodyPr/>
        <a:lstStyle/>
        <a:p>
          <a:endParaRPr lang="fr-FR"/>
        </a:p>
      </dgm:t>
    </dgm:pt>
    <dgm:pt modelId="{436A2610-6B2A-4E6A-9848-1F82B1CFB418}" type="pres">
      <dgm:prSet presAssocID="{F7FCC481-B3D2-4F0C-A9CC-8D14F03AC15C}" presName="textNode" presStyleLbl="bgShp" presStyleIdx="1" presStyleCnt="3"/>
      <dgm:spPr/>
      <dgm:t>
        <a:bodyPr/>
        <a:lstStyle/>
        <a:p>
          <a:endParaRPr lang="fr-FR"/>
        </a:p>
      </dgm:t>
    </dgm:pt>
    <dgm:pt modelId="{0FD2832A-6420-4CD7-970A-CB0C765A316F}" type="pres">
      <dgm:prSet presAssocID="{F7FCC481-B3D2-4F0C-A9CC-8D14F03AC15C}" presName="compChildNode" presStyleCnt="0"/>
      <dgm:spPr/>
    </dgm:pt>
    <dgm:pt modelId="{30C2904F-AD49-47C4-A212-F24E69D33D42}" type="pres">
      <dgm:prSet presAssocID="{F7FCC481-B3D2-4F0C-A9CC-8D14F03AC15C}" presName="theInnerList" presStyleCnt="0"/>
      <dgm:spPr/>
    </dgm:pt>
    <dgm:pt modelId="{525C52C2-5C04-4DC5-9C7A-4F543F7F813D}" type="pres">
      <dgm:prSet presAssocID="{CA547B6B-76C6-41B6-9FA3-55D86692C7F7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3238814-1D05-4950-A4F8-2177F09A4355}" type="pres">
      <dgm:prSet presAssocID="{CA547B6B-76C6-41B6-9FA3-55D86692C7F7}" presName="aSpace2" presStyleCnt="0"/>
      <dgm:spPr/>
    </dgm:pt>
    <dgm:pt modelId="{7C1EC448-E81A-479F-9FA1-295DD1D6BDBF}" type="pres">
      <dgm:prSet presAssocID="{97C0DF74-CE53-4F48-9134-628A767B7652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F9FE8F3-E9E1-4552-96A6-243183CC8E1B}" type="pres">
      <dgm:prSet presAssocID="{F7FCC481-B3D2-4F0C-A9CC-8D14F03AC15C}" presName="aSpace" presStyleCnt="0"/>
      <dgm:spPr/>
    </dgm:pt>
    <dgm:pt modelId="{F4E522F0-3B85-48C5-8799-7A8D44600F8D}" type="pres">
      <dgm:prSet presAssocID="{7765FB30-B031-416B-B9DE-013B20234382}" presName="compNode" presStyleCnt="0"/>
      <dgm:spPr/>
    </dgm:pt>
    <dgm:pt modelId="{325F1582-1F3F-48E7-AA24-A22FD21DCCAC}" type="pres">
      <dgm:prSet presAssocID="{7765FB30-B031-416B-B9DE-013B20234382}" presName="aNode" presStyleLbl="bgShp" presStyleIdx="2" presStyleCnt="3"/>
      <dgm:spPr/>
      <dgm:t>
        <a:bodyPr/>
        <a:lstStyle/>
        <a:p>
          <a:endParaRPr lang="fr-FR"/>
        </a:p>
      </dgm:t>
    </dgm:pt>
    <dgm:pt modelId="{A4F0B355-FE1C-47FB-9CEB-61F52BCC6B27}" type="pres">
      <dgm:prSet presAssocID="{7765FB30-B031-416B-B9DE-013B20234382}" presName="textNode" presStyleLbl="bgShp" presStyleIdx="2" presStyleCnt="3"/>
      <dgm:spPr/>
      <dgm:t>
        <a:bodyPr/>
        <a:lstStyle/>
        <a:p>
          <a:endParaRPr lang="fr-FR"/>
        </a:p>
      </dgm:t>
    </dgm:pt>
    <dgm:pt modelId="{FC1F20BD-DD89-4A9F-AA58-B7CC6792534F}" type="pres">
      <dgm:prSet presAssocID="{7765FB30-B031-416B-B9DE-013B20234382}" presName="compChildNode" presStyleCnt="0"/>
      <dgm:spPr/>
    </dgm:pt>
    <dgm:pt modelId="{C6DFA79A-8B69-43BB-A073-5A59EF57128E}" type="pres">
      <dgm:prSet presAssocID="{7765FB30-B031-416B-B9DE-013B20234382}" presName="theInnerList" presStyleCnt="0"/>
      <dgm:spPr/>
    </dgm:pt>
    <dgm:pt modelId="{9FBF78BD-EECC-480C-8598-48286B36EFDF}" type="pres">
      <dgm:prSet presAssocID="{9250604A-7999-4CFA-816A-DF0313A74701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EC8954A-2208-4675-937D-8A9C19A8AC65}" type="pres">
      <dgm:prSet presAssocID="{9250604A-7999-4CFA-816A-DF0313A74701}" presName="aSpace2" presStyleCnt="0"/>
      <dgm:spPr/>
    </dgm:pt>
    <dgm:pt modelId="{EFDB29A3-0D11-432E-9CEC-828757CD5485}" type="pres">
      <dgm:prSet presAssocID="{AA4EC5DB-FA9D-47C6-A198-16DCD22E4D65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A7C323F-319D-44E9-85EF-8DC36B90DBC3}" srcId="{7765FB30-B031-416B-B9DE-013B20234382}" destId="{9250604A-7999-4CFA-816A-DF0313A74701}" srcOrd="0" destOrd="0" parTransId="{432F38AC-0381-45BF-804A-28D69DEBA7D4}" sibTransId="{E0213D19-197F-4221-A1DE-9C781E9D6529}"/>
    <dgm:cxn modelId="{807C4E02-63E4-4BDC-8E64-0CF6EA42C7A9}" type="presOf" srcId="{9250604A-7999-4CFA-816A-DF0313A74701}" destId="{9FBF78BD-EECC-480C-8598-48286B36EFDF}" srcOrd="0" destOrd="0" presId="urn:microsoft.com/office/officeart/2005/8/layout/lProcess2"/>
    <dgm:cxn modelId="{14A50DD4-6422-4753-A66C-223E11BA3658}" srcId="{F7FCC481-B3D2-4F0C-A9CC-8D14F03AC15C}" destId="{97C0DF74-CE53-4F48-9134-628A767B7652}" srcOrd="1" destOrd="0" parTransId="{A6C6DD1B-4008-4E9A-B7E3-71A5FA505C4E}" sibTransId="{07F466A7-04C9-4C66-826E-AB7CF85231B7}"/>
    <dgm:cxn modelId="{41505F9B-A83A-416B-992E-AF8A43AE964C}" type="presOf" srcId="{97C0DF74-CE53-4F48-9134-628A767B7652}" destId="{7C1EC448-E81A-479F-9FA1-295DD1D6BDBF}" srcOrd="0" destOrd="0" presId="urn:microsoft.com/office/officeart/2005/8/layout/lProcess2"/>
    <dgm:cxn modelId="{8575C516-3BD0-408F-90AA-3F7308F38B98}" type="presOf" srcId="{CA547B6B-76C6-41B6-9FA3-55D86692C7F7}" destId="{525C52C2-5C04-4DC5-9C7A-4F543F7F813D}" srcOrd="0" destOrd="0" presId="urn:microsoft.com/office/officeart/2005/8/layout/lProcess2"/>
    <dgm:cxn modelId="{D5146AA3-C88D-4A40-88FB-C696352CF4D7}" type="presOf" srcId="{B2242D5E-5629-4B01-9408-91B4F4BEB988}" destId="{3C61DA5B-B412-41DD-8E34-5A6E8B987526}" srcOrd="0" destOrd="0" presId="urn:microsoft.com/office/officeart/2005/8/layout/lProcess2"/>
    <dgm:cxn modelId="{3882D050-264A-474D-8BD8-337AE6AF87ED}" type="presOf" srcId="{7765FB30-B031-416B-B9DE-013B20234382}" destId="{A4F0B355-FE1C-47FB-9CEB-61F52BCC6B27}" srcOrd="1" destOrd="0" presId="urn:microsoft.com/office/officeart/2005/8/layout/lProcess2"/>
    <dgm:cxn modelId="{95587504-B273-48E8-BC1A-0205853A2EFE}" srcId="{3B059031-04E8-4732-87DC-9462108DC2AA}" destId="{B2242D5E-5629-4B01-9408-91B4F4BEB988}" srcOrd="0" destOrd="0" parTransId="{9F89854C-93B8-4634-AB81-1AB4C372034F}" sibTransId="{2EA1F9D5-9ECE-4B3D-9094-055BD139CA9E}"/>
    <dgm:cxn modelId="{61C486BF-C049-4932-81F1-69D1F30EE908}" type="presOf" srcId="{3B059031-04E8-4732-87DC-9462108DC2AA}" destId="{4747E3DA-A281-4F3F-85A3-0C4E0C668A49}" srcOrd="0" destOrd="0" presId="urn:microsoft.com/office/officeart/2005/8/layout/lProcess2"/>
    <dgm:cxn modelId="{B78A37C4-E7B3-4EF6-9490-544D8640D519}" srcId="{B2242D5E-5629-4B01-9408-91B4F4BEB988}" destId="{CC00394F-C78A-4861-9A02-BA933CD20630}" srcOrd="1" destOrd="0" parTransId="{1131D2CE-E205-4F96-A6E3-72FB0A50B615}" sibTransId="{56E75592-7737-424F-9F6C-528AD2557F32}"/>
    <dgm:cxn modelId="{B703A543-959E-4255-ABE3-7E01BDFEE979}" type="presOf" srcId="{7765FB30-B031-416B-B9DE-013B20234382}" destId="{325F1582-1F3F-48E7-AA24-A22FD21DCCAC}" srcOrd="0" destOrd="0" presId="urn:microsoft.com/office/officeart/2005/8/layout/lProcess2"/>
    <dgm:cxn modelId="{F16D6EF4-F08C-46A3-A65A-EBE2BB4F2DC7}" srcId="{F7FCC481-B3D2-4F0C-A9CC-8D14F03AC15C}" destId="{CA547B6B-76C6-41B6-9FA3-55D86692C7F7}" srcOrd="0" destOrd="0" parTransId="{C7E40243-910A-45A0-8029-571A92FAA21C}" sibTransId="{BC97C026-2207-4C82-8F5B-F5D85377EB5D}"/>
    <dgm:cxn modelId="{DAA558E5-8063-4955-AC36-78357DAA2830}" srcId="{B2242D5E-5629-4B01-9408-91B4F4BEB988}" destId="{F68C6319-FCAB-41B3-9868-7E8322ED4319}" srcOrd="0" destOrd="0" parTransId="{F7D25058-5023-4724-A643-A3D36072276B}" sibTransId="{12C45917-4DB5-483A-B00A-655AD9AFE4F5}"/>
    <dgm:cxn modelId="{9FCDABAF-97DA-42E8-BA11-C78601942A5F}" type="presOf" srcId="{B2242D5E-5629-4B01-9408-91B4F4BEB988}" destId="{D518AF89-B7EC-481D-B450-9F010861646F}" srcOrd="1" destOrd="0" presId="urn:microsoft.com/office/officeart/2005/8/layout/lProcess2"/>
    <dgm:cxn modelId="{6A8AE21A-BCA9-4CF6-9F43-A3EBABDB90A5}" type="presOf" srcId="{F7FCC481-B3D2-4F0C-A9CC-8D14F03AC15C}" destId="{436A2610-6B2A-4E6A-9848-1F82B1CFB418}" srcOrd="1" destOrd="0" presId="urn:microsoft.com/office/officeart/2005/8/layout/lProcess2"/>
    <dgm:cxn modelId="{603D8979-51BC-4898-B497-88CD4AB284AF}" type="presOf" srcId="{AA4EC5DB-FA9D-47C6-A198-16DCD22E4D65}" destId="{EFDB29A3-0D11-432E-9CEC-828757CD5485}" srcOrd="0" destOrd="0" presId="urn:microsoft.com/office/officeart/2005/8/layout/lProcess2"/>
    <dgm:cxn modelId="{3D1E4BE4-BF15-4C1F-86E7-BCFD08D75AB1}" type="presOf" srcId="{CC00394F-C78A-4861-9A02-BA933CD20630}" destId="{B4335265-5B06-42FE-9E0F-AC96376CE978}" srcOrd="0" destOrd="0" presId="urn:microsoft.com/office/officeart/2005/8/layout/lProcess2"/>
    <dgm:cxn modelId="{083A78E2-E539-4E30-AA8C-B59CFEAED818}" srcId="{7765FB30-B031-416B-B9DE-013B20234382}" destId="{AA4EC5DB-FA9D-47C6-A198-16DCD22E4D65}" srcOrd="1" destOrd="0" parTransId="{00B556ED-F103-44C1-B4B5-CFC9FD6672E5}" sibTransId="{C6816D42-70EB-430F-8ABC-868E55B32289}"/>
    <dgm:cxn modelId="{183A6B00-1B79-4F42-BC13-D96BDF9F26F2}" type="presOf" srcId="{F68C6319-FCAB-41B3-9868-7E8322ED4319}" destId="{FA08BAEF-E0D9-4199-A66F-7BCEB713D248}" srcOrd="0" destOrd="0" presId="urn:microsoft.com/office/officeart/2005/8/layout/lProcess2"/>
    <dgm:cxn modelId="{2731C7AE-9C3D-473E-8503-0F5EEE7FA2CB}" type="presOf" srcId="{F7FCC481-B3D2-4F0C-A9CC-8D14F03AC15C}" destId="{8A26FEB1-F749-492F-BAEC-D835D49A0A57}" srcOrd="0" destOrd="0" presId="urn:microsoft.com/office/officeart/2005/8/layout/lProcess2"/>
    <dgm:cxn modelId="{602CD90F-9C2B-4DB9-B4CF-B8E02E337A70}" srcId="{3B059031-04E8-4732-87DC-9462108DC2AA}" destId="{7765FB30-B031-416B-B9DE-013B20234382}" srcOrd="2" destOrd="0" parTransId="{CFE66122-8522-4BAC-A226-47F3C8F682C2}" sibTransId="{804AF62A-471C-4542-8218-DE1BF02004A1}"/>
    <dgm:cxn modelId="{F6C9C6FC-0F44-4701-898D-A14B15430F9E}" srcId="{3B059031-04E8-4732-87DC-9462108DC2AA}" destId="{F7FCC481-B3D2-4F0C-A9CC-8D14F03AC15C}" srcOrd="1" destOrd="0" parTransId="{4B0644FC-B2D8-4C54-885C-8D85F2347437}" sibTransId="{03840F83-0D95-440E-92A0-3B29445F5A3E}"/>
    <dgm:cxn modelId="{744F0165-673D-414E-9C74-9C413FDD6217}" type="presParOf" srcId="{4747E3DA-A281-4F3F-85A3-0C4E0C668A49}" destId="{BA09094E-16AA-47EE-9F4F-864F5A44B611}" srcOrd="0" destOrd="0" presId="urn:microsoft.com/office/officeart/2005/8/layout/lProcess2"/>
    <dgm:cxn modelId="{0DB740A4-77E5-43EC-B033-800B10216629}" type="presParOf" srcId="{BA09094E-16AA-47EE-9F4F-864F5A44B611}" destId="{3C61DA5B-B412-41DD-8E34-5A6E8B987526}" srcOrd="0" destOrd="0" presId="urn:microsoft.com/office/officeart/2005/8/layout/lProcess2"/>
    <dgm:cxn modelId="{4E84F02A-2F56-4CBA-8500-87A6649AF5FA}" type="presParOf" srcId="{BA09094E-16AA-47EE-9F4F-864F5A44B611}" destId="{D518AF89-B7EC-481D-B450-9F010861646F}" srcOrd="1" destOrd="0" presId="urn:microsoft.com/office/officeart/2005/8/layout/lProcess2"/>
    <dgm:cxn modelId="{0A29C2CF-A5CA-46DF-9F74-8F2F9E6E9F2E}" type="presParOf" srcId="{BA09094E-16AA-47EE-9F4F-864F5A44B611}" destId="{2D059F2E-06EE-4955-89F9-3CF9DB58450D}" srcOrd="2" destOrd="0" presId="urn:microsoft.com/office/officeart/2005/8/layout/lProcess2"/>
    <dgm:cxn modelId="{9250BDB4-08F9-487A-93AC-5A0DAA759B16}" type="presParOf" srcId="{2D059F2E-06EE-4955-89F9-3CF9DB58450D}" destId="{45AC8464-1AAC-4E69-8938-7899D6C2489F}" srcOrd="0" destOrd="0" presId="urn:microsoft.com/office/officeart/2005/8/layout/lProcess2"/>
    <dgm:cxn modelId="{BCC7E961-806E-4F03-BC6B-A386EDC55971}" type="presParOf" srcId="{45AC8464-1AAC-4E69-8938-7899D6C2489F}" destId="{FA08BAEF-E0D9-4199-A66F-7BCEB713D248}" srcOrd="0" destOrd="0" presId="urn:microsoft.com/office/officeart/2005/8/layout/lProcess2"/>
    <dgm:cxn modelId="{EA778137-6E68-45F0-9646-4A3283287704}" type="presParOf" srcId="{45AC8464-1AAC-4E69-8938-7899D6C2489F}" destId="{F02C8AD4-5A22-4F88-B4D3-4F4490CB1DA8}" srcOrd="1" destOrd="0" presId="urn:microsoft.com/office/officeart/2005/8/layout/lProcess2"/>
    <dgm:cxn modelId="{C54BD591-DF19-4F2B-B333-41A79DDD1D56}" type="presParOf" srcId="{45AC8464-1AAC-4E69-8938-7899D6C2489F}" destId="{B4335265-5B06-42FE-9E0F-AC96376CE978}" srcOrd="2" destOrd="0" presId="urn:microsoft.com/office/officeart/2005/8/layout/lProcess2"/>
    <dgm:cxn modelId="{056C0585-1F04-433F-8925-2643A05B5DEB}" type="presParOf" srcId="{4747E3DA-A281-4F3F-85A3-0C4E0C668A49}" destId="{8422B7E1-75A7-4CE0-97C1-BE0027F811DE}" srcOrd="1" destOrd="0" presId="urn:microsoft.com/office/officeart/2005/8/layout/lProcess2"/>
    <dgm:cxn modelId="{19127258-72B1-4E42-B9B2-C74667B8E766}" type="presParOf" srcId="{4747E3DA-A281-4F3F-85A3-0C4E0C668A49}" destId="{2B35367A-2FE2-4C88-8777-22240A207DCD}" srcOrd="2" destOrd="0" presId="urn:microsoft.com/office/officeart/2005/8/layout/lProcess2"/>
    <dgm:cxn modelId="{2557C8ED-198D-4F9F-8BE9-5207FA2DB1A3}" type="presParOf" srcId="{2B35367A-2FE2-4C88-8777-22240A207DCD}" destId="{8A26FEB1-F749-492F-BAEC-D835D49A0A57}" srcOrd="0" destOrd="0" presId="urn:microsoft.com/office/officeart/2005/8/layout/lProcess2"/>
    <dgm:cxn modelId="{CA5DEC78-1E15-415F-BD35-50D825FA56FA}" type="presParOf" srcId="{2B35367A-2FE2-4C88-8777-22240A207DCD}" destId="{436A2610-6B2A-4E6A-9848-1F82B1CFB418}" srcOrd="1" destOrd="0" presId="urn:microsoft.com/office/officeart/2005/8/layout/lProcess2"/>
    <dgm:cxn modelId="{9FEA2E2D-668F-4759-A746-200D8C66582E}" type="presParOf" srcId="{2B35367A-2FE2-4C88-8777-22240A207DCD}" destId="{0FD2832A-6420-4CD7-970A-CB0C765A316F}" srcOrd="2" destOrd="0" presId="urn:microsoft.com/office/officeart/2005/8/layout/lProcess2"/>
    <dgm:cxn modelId="{D055227A-79AA-44B3-96CE-D234E9EE4C1F}" type="presParOf" srcId="{0FD2832A-6420-4CD7-970A-CB0C765A316F}" destId="{30C2904F-AD49-47C4-A212-F24E69D33D42}" srcOrd="0" destOrd="0" presId="urn:microsoft.com/office/officeart/2005/8/layout/lProcess2"/>
    <dgm:cxn modelId="{7E67D83C-8BE9-448D-BC16-0A94C1B25CD7}" type="presParOf" srcId="{30C2904F-AD49-47C4-A212-F24E69D33D42}" destId="{525C52C2-5C04-4DC5-9C7A-4F543F7F813D}" srcOrd="0" destOrd="0" presId="urn:microsoft.com/office/officeart/2005/8/layout/lProcess2"/>
    <dgm:cxn modelId="{02CBF462-3027-4960-BCFA-4285A9A83657}" type="presParOf" srcId="{30C2904F-AD49-47C4-A212-F24E69D33D42}" destId="{23238814-1D05-4950-A4F8-2177F09A4355}" srcOrd="1" destOrd="0" presId="urn:microsoft.com/office/officeart/2005/8/layout/lProcess2"/>
    <dgm:cxn modelId="{819820CD-FCD2-41A4-B209-B5F7B78D3A2A}" type="presParOf" srcId="{30C2904F-AD49-47C4-A212-F24E69D33D42}" destId="{7C1EC448-E81A-479F-9FA1-295DD1D6BDBF}" srcOrd="2" destOrd="0" presId="urn:microsoft.com/office/officeart/2005/8/layout/lProcess2"/>
    <dgm:cxn modelId="{B9F5C362-1048-4080-BA9E-595F25424D8A}" type="presParOf" srcId="{4747E3DA-A281-4F3F-85A3-0C4E0C668A49}" destId="{8F9FE8F3-E9E1-4552-96A6-243183CC8E1B}" srcOrd="3" destOrd="0" presId="urn:microsoft.com/office/officeart/2005/8/layout/lProcess2"/>
    <dgm:cxn modelId="{B74A62E2-3FCD-4D65-A04E-802C60C256EC}" type="presParOf" srcId="{4747E3DA-A281-4F3F-85A3-0C4E0C668A49}" destId="{F4E522F0-3B85-48C5-8799-7A8D44600F8D}" srcOrd="4" destOrd="0" presId="urn:microsoft.com/office/officeart/2005/8/layout/lProcess2"/>
    <dgm:cxn modelId="{C3E3D1BF-ACCF-4751-AA3E-EA36D88D4ED7}" type="presParOf" srcId="{F4E522F0-3B85-48C5-8799-7A8D44600F8D}" destId="{325F1582-1F3F-48E7-AA24-A22FD21DCCAC}" srcOrd="0" destOrd="0" presId="urn:microsoft.com/office/officeart/2005/8/layout/lProcess2"/>
    <dgm:cxn modelId="{88C671D8-B49C-483B-B302-4F57FCA96E58}" type="presParOf" srcId="{F4E522F0-3B85-48C5-8799-7A8D44600F8D}" destId="{A4F0B355-FE1C-47FB-9CEB-61F52BCC6B27}" srcOrd="1" destOrd="0" presId="urn:microsoft.com/office/officeart/2005/8/layout/lProcess2"/>
    <dgm:cxn modelId="{4D6EB23F-EF48-4665-B2A1-DDE3600AF7E9}" type="presParOf" srcId="{F4E522F0-3B85-48C5-8799-7A8D44600F8D}" destId="{FC1F20BD-DD89-4A9F-AA58-B7CC6792534F}" srcOrd="2" destOrd="0" presId="urn:microsoft.com/office/officeart/2005/8/layout/lProcess2"/>
    <dgm:cxn modelId="{EA782CA9-969D-43C3-9667-DF55F58E478B}" type="presParOf" srcId="{FC1F20BD-DD89-4A9F-AA58-B7CC6792534F}" destId="{C6DFA79A-8B69-43BB-A073-5A59EF57128E}" srcOrd="0" destOrd="0" presId="urn:microsoft.com/office/officeart/2005/8/layout/lProcess2"/>
    <dgm:cxn modelId="{4B91230B-7D0B-4399-AF77-04E8EB4F4D0B}" type="presParOf" srcId="{C6DFA79A-8B69-43BB-A073-5A59EF57128E}" destId="{9FBF78BD-EECC-480C-8598-48286B36EFDF}" srcOrd="0" destOrd="0" presId="urn:microsoft.com/office/officeart/2005/8/layout/lProcess2"/>
    <dgm:cxn modelId="{D27BF9EA-0F67-48A0-B240-4BB69DA5F1C7}" type="presParOf" srcId="{C6DFA79A-8B69-43BB-A073-5A59EF57128E}" destId="{2EC8954A-2208-4675-937D-8A9C19A8AC65}" srcOrd="1" destOrd="0" presId="urn:microsoft.com/office/officeart/2005/8/layout/lProcess2"/>
    <dgm:cxn modelId="{E6ADCAAD-D435-4964-97C4-73CC738D36F3}" type="presParOf" srcId="{C6DFA79A-8B69-43BB-A073-5A59EF57128E}" destId="{EFDB29A3-0D11-432E-9CEC-828757CD5485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BCAC08-B52B-4B17-93FA-85EF66A1379F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</dgm:pt>
    <dgm:pt modelId="{9C31A003-8A9E-4738-A2A0-790E9BC17801}">
      <dgm:prSet phldrT="[Texte]"/>
      <dgm:spPr/>
      <dgm:t>
        <a:bodyPr/>
        <a:lstStyle/>
        <a:p>
          <a:r>
            <a:rPr lang="fr-F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+30 téléverseurs</a:t>
          </a:r>
          <a:endParaRPr lang="fr-FR" dirty="0"/>
        </a:p>
      </dgm:t>
    </dgm:pt>
    <dgm:pt modelId="{01F2AE5F-A271-4565-8945-2C88126DCFF3}" type="parTrans" cxnId="{91EAE439-2BD1-4F05-BFB6-77BD86CFBE34}">
      <dgm:prSet/>
      <dgm:spPr/>
      <dgm:t>
        <a:bodyPr/>
        <a:lstStyle/>
        <a:p>
          <a:endParaRPr lang="fr-FR"/>
        </a:p>
      </dgm:t>
    </dgm:pt>
    <dgm:pt modelId="{C170FF23-EFE6-4A65-8E21-75291DE84EB1}" type="sibTrans" cxnId="{91EAE439-2BD1-4F05-BFB6-77BD86CFBE34}">
      <dgm:prSet/>
      <dgm:spPr/>
      <dgm:t>
        <a:bodyPr/>
        <a:lstStyle/>
        <a:p>
          <a:endParaRPr lang="fr-FR"/>
        </a:p>
      </dgm:t>
    </dgm:pt>
    <dgm:pt modelId="{F557E193-5D50-4162-B5B6-0617925B7E31}">
      <dgm:prSet phldrT="[Texte]" custT="1"/>
      <dgm:spPr/>
      <dgm:t>
        <a:bodyPr/>
        <a:lstStyle/>
        <a:p>
          <a:r>
            <a:rPr lang="fr-F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+39 </a:t>
          </a:r>
        </a:p>
        <a:p>
          <a:r>
            <a:rPr lang="fr-F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nouveaux comptes crées</a:t>
          </a:r>
          <a:endParaRPr lang="fr-FR" sz="1600" dirty="0"/>
        </a:p>
      </dgm:t>
    </dgm:pt>
    <dgm:pt modelId="{C6F324F5-CA1D-4846-B93B-3D8209A50E31}" type="parTrans" cxnId="{C699F1D7-29DC-49B0-918E-A43F20D32459}">
      <dgm:prSet/>
      <dgm:spPr/>
      <dgm:t>
        <a:bodyPr/>
        <a:lstStyle/>
        <a:p>
          <a:endParaRPr lang="fr-FR"/>
        </a:p>
      </dgm:t>
    </dgm:pt>
    <dgm:pt modelId="{C9C55DCC-1B6F-4A0D-AD7C-817D5AF6A138}" type="sibTrans" cxnId="{C699F1D7-29DC-49B0-918E-A43F20D32459}">
      <dgm:prSet/>
      <dgm:spPr/>
      <dgm:t>
        <a:bodyPr/>
        <a:lstStyle/>
        <a:p>
          <a:endParaRPr lang="fr-FR"/>
        </a:p>
      </dgm:t>
    </dgm:pt>
    <dgm:pt modelId="{F60C5E03-8265-4BBC-BF64-A9228F01B989}" type="pres">
      <dgm:prSet presAssocID="{CCBCAC08-B52B-4B17-93FA-85EF66A1379F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366C6636-9985-4232-9715-B7C1D270D352}" type="pres">
      <dgm:prSet presAssocID="{F557E193-5D50-4162-B5B6-0617925B7E31}" presName="Accent1" presStyleCnt="0"/>
      <dgm:spPr/>
    </dgm:pt>
    <dgm:pt modelId="{3D45742F-E4CA-4295-81BE-1CA0102FEA0E}" type="pres">
      <dgm:prSet presAssocID="{F557E193-5D50-4162-B5B6-0617925B7E31}" presName="Accent" presStyleLbl="node1" presStyleIdx="0" presStyleCnt="2"/>
      <dgm:spPr/>
    </dgm:pt>
    <dgm:pt modelId="{95196359-114D-4E5E-9548-7C6F62CDA64D}" type="pres">
      <dgm:prSet presAssocID="{F557E193-5D50-4162-B5B6-0617925B7E31}" presName="Parent1" presStyleLbl="revTx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0B616AC-2E61-4478-AF63-46A4CFEB5B7C}" type="pres">
      <dgm:prSet presAssocID="{9C31A003-8A9E-4738-A2A0-790E9BC17801}" presName="Accent2" presStyleCnt="0"/>
      <dgm:spPr/>
    </dgm:pt>
    <dgm:pt modelId="{EF6E762C-93AC-4F42-A47A-28A82B706897}" type="pres">
      <dgm:prSet presAssocID="{9C31A003-8A9E-4738-A2A0-790E9BC17801}" presName="Accent" presStyleLbl="node1" presStyleIdx="1" presStyleCnt="2" custLinFactNeighborY="1956"/>
      <dgm:spPr/>
    </dgm:pt>
    <dgm:pt modelId="{2B8C9468-BFC6-4459-8AFC-3297A7E83C7C}" type="pres">
      <dgm:prSet presAssocID="{9C31A003-8A9E-4738-A2A0-790E9BC17801}" presName="Parent2" presStyleLbl="revTx" presStyleIdx="1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1EAE439-2BD1-4F05-BFB6-77BD86CFBE34}" srcId="{CCBCAC08-B52B-4B17-93FA-85EF66A1379F}" destId="{9C31A003-8A9E-4738-A2A0-790E9BC17801}" srcOrd="1" destOrd="0" parTransId="{01F2AE5F-A271-4565-8945-2C88126DCFF3}" sibTransId="{C170FF23-EFE6-4A65-8E21-75291DE84EB1}"/>
    <dgm:cxn modelId="{DC323038-532B-4BB4-975C-06762F47780E}" type="presOf" srcId="{9C31A003-8A9E-4738-A2A0-790E9BC17801}" destId="{2B8C9468-BFC6-4459-8AFC-3297A7E83C7C}" srcOrd="0" destOrd="0" presId="urn:microsoft.com/office/officeart/2009/layout/CircleArrowProcess"/>
    <dgm:cxn modelId="{C699F1D7-29DC-49B0-918E-A43F20D32459}" srcId="{CCBCAC08-B52B-4B17-93FA-85EF66A1379F}" destId="{F557E193-5D50-4162-B5B6-0617925B7E31}" srcOrd="0" destOrd="0" parTransId="{C6F324F5-CA1D-4846-B93B-3D8209A50E31}" sibTransId="{C9C55DCC-1B6F-4A0D-AD7C-817D5AF6A138}"/>
    <dgm:cxn modelId="{FF2BC76B-E498-499B-B2EF-3B9B77520878}" type="presOf" srcId="{F557E193-5D50-4162-B5B6-0617925B7E31}" destId="{95196359-114D-4E5E-9548-7C6F62CDA64D}" srcOrd="0" destOrd="0" presId="urn:microsoft.com/office/officeart/2009/layout/CircleArrowProcess"/>
    <dgm:cxn modelId="{036A7D3D-6083-40B8-B66A-AD4840905EAC}" type="presOf" srcId="{CCBCAC08-B52B-4B17-93FA-85EF66A1379F}" destId="{F60C5E03-8265-4BBC-BF64-A9228F01B989}" srcOrd="0" destOrd="0" presId="urn:microsoft.com/office/officeart/2009/layout/CircleArrowProcess"/>
    <dgm:cxn modelId="{1D582638-9478-4E07-A156-A1B9BA26106F}" type="presParOf" srcId="{F60C5E03-8265-4BBC-BF64-A9228F01B989}" destId="{366C6636-9985-4232-9715-B7C1D270D352}" srcOrd="0" destOrd="0" presId="urn:microsoft.com/office/officeart/2009/layout/CircleArrowProcess"/>
    <dgm:cxn modelId="{63E9CD16-9D2F-4E2C-978D-DEDFD645F8F2}" type="presParOf" srcId="{366C6636-9985-4232-9715-B7C1D270D352}" destId="{3D45742F-E4CA-4295-81BE-1CA0102FEA0E}" srcOrd="0" destOrd="0" presId="urn:microsoft.com/office/officeart/2009/layout/CircleArrowProcess"/>
    <dgm:cxn modelId="{5FCAA112-BA37-4715-891D-C9574C82D5BE}" type="presParOf" srcId="{F60C5E03-8265-4BBC-BF64-A9228F01B989}" destId="{95196359-114D-4E5E-9548-7C6F62CDA64D}" srcOrd="1" destOrd="0" presId="urn:microsoft.com/office/officeart/2009/layout/CircleArrowProcess"/>
    <dgm:cxn modelId="{214BAB62-62A0-4AFA-B5A2-9DB9BB6E112C}" type="presParOf" srcId="{F60C5E03-8265-4BBC-BF64-A9228F01B989}" destId="{C0B616AC-2E61-4478-AF63-46A4CFEB5B7C}" srcOrd="2" destOrd="0" presId="urn:microsoft.com/office/officeart/2009/layout/CircleArrowProcess"/>
    <dgm:cxn modelId="{2FF415ED-7353-4949-BD6E-822A2B72B862}" type="presParOf" srcId="{C0B616AC-2E61-4478-AF63-46A4CFEB5B7C}" destId="{EF6E762C-93AC-4F42-A47A-28A82B706897}" srcOrd="0" destOrd="0" presId="urn:microsoft.com/office/officeart/2009/layout/CircleArrowProcess"/>
    <dgm:cxn modelId="{2E92B445-4D42-4DB6-B0DA-6438598BD6DD}" type="presParOf" srcId="{F60C5E03-8265-4BBC-BF64-A9228F01B989}" destId="{2B8C9468-BFC6-4459-8AFC-3297A7E83C7C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D70A587-820B-43AD-A9C0-76E5671F6614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50E9564-1959-47F5-B8E9-1D201116A6A9}">
      <dgm:prSet phldrT="[Texte]" custT="1"/>
      <dgm:spPr/>
      <dgm:t>
        <a:bodyPr/>
        <a:lstStyle/>
        <a:p>
          <a:pPr algn="ctr"/>
          <a:r>
            <a:rPr lang="fr-FR" sz="4800" b="1" dirty="0" smtClean="0"/>
            <a:t>2</a:t>
          </a:r>
          <a:r>
            <a:rPr lang="fr-FR" sz="4800" b="1" baseline="30000" dirty="0" smtClean="0"/>
            <a:t>ème</a:t>
          </a:r>
          <a:endParaRPr lang="fr-FR" sz="4400" b="1" dirty="0"/>
        </a:p>
      </dgm:t>
    </dgm:pt>
    <dgm:pt modelId="{87825B62-82BE-42EB-9D04-57AE059B5691}" type="parTrans" cxnId="{D27BED57-8E73-4B68-9029-B6EBDC9E6871}">
      <dgm:prSet/>
      <dgm:spPr/>
      <dgm:t>
        <a:bodyPr/>
        <a:lstStyle/>
        <a:p>
          <a:endParaRPr lang="fr-FR"/>
        </a:p>
      </dgm:t>
    </dgm:pt>
    <dgm:pt modelId="{3AC626BD-1A01-4E6B-A711-0AA00D1E4627}" type="sibTrans" cxnId="{D27BED57-8E73-4B68-9029-B6EBDC9E6871}">
      <dgm:prSet/>
      <dgm:spPr/>
      <dgm:t>
        <a:bodyPr/>
        <a:lstStyle/>
        <a:p>
          <a:endParaRPr lang="fr-FR"/>
        </a:p>
      </dgm:t>
    </dgm:pt>
    <dgm:pt modelId="{ACEB6A9F-4715-4D09-8BE3-E6C30CF14BAF}">
      <dgm:prSet phldrT="[Texte]"/>
      <dgm:spPr/>
      <dgm:t>
        <a:bodyPr/>
        <a:lstStyle/>
        <a:p>
          <a:pPr algn="l"/>
          <a:r>
            <a:rPr lang="fr-FR" i="1" dirty="0" smtClean="0"/>
            <a:t>Pays ayant </a:t>
          </a:r>
          <a:r>
            <a:rPr lang="fr-FR" i="1" dirty="0" err="1" smtClean="0"/>
            <a:t>téléversé</a:t>
          </a:r>
          <a:r>
            <a:rPr lang="fr-FR" i="1" dirty="0" smtClean="0"/>
            <a:t> le plus de photos derrière la Tunisie</a:t>
          </a:r>
          <a:endParaRPr lang="fr-FR" i="1" dirty="0"/>
        </a:p>
      </dgm:t>
    </dgm:pt>
    <dgm:pt modelId="{1DC794B2-ECE2-429B-9BFC-09FDD14E5B1D}" type="parTrans" cxnId="{0AA7A488-3A66-47D8-8904-8FB65997F828}">
      <dgm:prSet/>
      <dgm:spPr/>
      <dgm:t>
        <a:bodyPr/>
        <a:lstStyle/>
        <a:p>
          <a:endParaRPr lang="fr-FR"/>
        </a:p>
      </dgm:t>
    </dgm:pt>
    <dgm:pt modelId="{AD922C7A-7F18-4515-A8DD-7BC86804EE45}" type="sibTrans" cxnId="{0AA7A488-3A66-47D8-8904-8FB65997F828}">
      <dgm:prSet/>
      <dgm:spPr/>
      <dgm:t>
        <a:bodyPr/>
        <a:lstStyle/>
        <a:p>
          <a:endParaRPr lang="fr-FR"/>
        </a:p>
      </dgm:t>
    </dgm:pt>
    <dgm:pt modelId="{70B8886F-527B-4D4D-B884-3175628C9E54}">
      <dgm:prSet phldrT="[Texte]" custT="1"/>
      <dgm:spPr/>
      <dgm:t>
        <a:bodyPr/>
        <a:lstStyle/>
        <a:p>
          <a:r>
            <a:rPr lang="fr-FR" sz="4800" b="1" dirty="0" smtClean="0"/>
            <a:t>1 thème</a:t>
          </a:r>
          <a:endParaRPr lang="fr-FR" sz="4800" b="1" dirty="0"/>
        </a:p>
      </dgm:t>
    </dgm:pt>
    <dgm:pt modelId="{D9C5FA22-23A9-4D5F-A00E-14E701B976D5}" type="parTrans" cxnId="{BDBCBA18-D812-4A67-AA0E-4E742E26AE61}">
      <dgm:prSet/>
      <dgm:spPr/>
      <dgm:t>
        <a:bodyPr/>
        <a:lstStyle/>
        <a:p>
          <a:endParaRPr lang="fr-FR"/>
        </a:p>
      </dgm:t>
    </dgm:pt>
    <dgm:pt modelId="{0F16B463-2AA2-4184-A2C7-15ECCE6423D3}" type="sibTrans" cxnId="{BDBCBA18-D812-4A67-AA0E-4E742E26AE61}">
      <dgm:prSet/>
      <dgm:spPr/>
      <dgm:t>
        <a:bodyPr/>
        <a:lstStyle/>
        <a:p>
          <a:endParaRPr lang="fr-FR"/>
        </a:p>
      </dgm:t>
    </dgm:pt>
    <dgm:pt modelId="{9791D0DC-5875-4C30-BDF8-5D2421BFF0B4}">
      <dgm:prSet phldrT="[Texte]" custT="1"/>
      <dgm:spPr/>
      <dgm:t>
        <a:bodyPr/>
        <a:lstStyle/>
        <a:p>
          <a:pPr algn="ctr"/>
          <a:r>
            <a:rPr lang="fr-FR" sz="4800" b="1" i="1" dirty="0" smtClean="0"/>
            <a:t>3 langues</a:t>
          </a:r>
          <a:endParaRPr lang="fr-FR" sz="4800" b="1" i="1" dirty="0"/>
        </a:p>
      </dgm:t>
    </dgm:pt>
    <dgm:pt modelId="{CA299815-343B-43C7-B962-B304DB672585}" type="parTrans" cxnId="{B0A1F41A-8373-4B3F-828A-A184C09F5B88}">
      <dgm:prSet/>
      <dgm:spPr/>
      <dgm:t>
        <a:bodyPr/>
        <a:lstStyle/>
        <a:p>
          <a:endParaRPr lang="fr-FR"/>
        </a:p>
      </dgm:t>
    </dgm:pt>
    <dgm:pt modelId="{0D09DF09-5ADA-4567-9140-882D0107C6A3}" type="sibTrans" cxnId="{B0A1F41A-8373-4B3F-828A-A184C09F5B88}">
      <dgm:prSet/>
      <dgm:spPr/>
      <dgm:t>
        <a:bodyPr/>
        <a:lstStyle/>
        <a:p>
          <a:endParaRPr lang="fr-FR"/>
        </a:p>
      </dgm:t>
    </dgm:pt>
    <dgm:pt modelId="{B6391E68-BB22-44E7-91F5-7A6EC53C80FC}">
      <dgm:prSet phldrT="[Texte]"/>
      <dgm:spPr/>
      <dgm:t>
        <a:bodyPr/>
        <a:lstStyle/>
        <a:p>
          <a:pPr algn="l"/>
          <a:r>
            <a:rPr lang="fr-FR" i="1" dirty="0" smtClean="0"/>
            <a:t>Français, Anglais, Allemand</a:t>
          </a:r>
          <a:endParaRPr lang="fr-FR" i="1" dirty="0"/>
        </a:p>
      </dgm:t>
    </dgm:pt>
    <dgm:pt modelId="{CACFB9A1-C784-41A1-A73F-7A780C18B1E1}" type="parTrans" cxnId="{E5232BE0-40B0-45BF-A40F-AEE1A3E821A7}">
      <dgm:prSet/>
      <dgm:spPr/>
      <dgm:t>
        <a:bodyPr/>
        <a:lstStyle/>
        <a:p>
          <a:endParaRPr lang="fr-FR"/>
        </a:p>
      </dgm:t>
    </dgm:pt>
    <dgm:pt modelId="{BDE0012C-7030-4F40-BF56-C81DFED89830}" type="sibTrans" cxnId="{E5232BE0-40B0-45BF-A40F-AEE1A3E821A7}">
      <dgm:prSet/>
      <dgm:spPr/>
      <dgm:t>
        <a:bodyPr/>
        <a:lstStyle/>
        <a:p>
          <a:endParaRPr lang="fr-FR"/>
        </a:p>
      </dgm:t>
    </dgm:pt>
    <dgm:pt modelId="{B469DC39-3C80-47CD-BD76-67F14E6D9D92}">
      <dgm:prSet phldrT="[Texte]"/>
      <dgm:spPr/>
      <dgm:t>
        <a:bodyPr/>
        <a:lstStyle/>
        <a:p>
          <a:pPr algn="ctr"/>
          <a:r>
            <a:rPr lang="fr-FR" dirty="0" smtClean="0"/>
            <a:t>Toute la culture vestimentaire de Côte d’Ivoire</a:t>
          </a:r>
          <a:endParaRPr lang="fr-FR" dirty="0"/>
        </a:p>
      </dgm:t>
    </dgm:pt>
    <dgm:pt modelId="{92C98F51-25C3-474D-98C3-F1FF5A2CE29B}" type="parTrans" cxnId="{77852B07-512D-45C1-A2F0-17F678AF3016}">
      <dgm:prSet/>
      <dgm:spPr/>
      <dgm:t>
        <a:bodyPr/>
        <a:lstStyle/>
        <a:p>
          <a:endParaRPr lang="fr-FR"/>
        </a:p>
      </dgm:t>
    </dgm:pt>
    <dgm:pt modelId="{4B5360F2-E99D-4A80-B22A-648902D18675}" type="sibTrans" cxnId="{77852B07-512D-45C1-A2F0-17F678AF3016}">
      <dgm:prSet/>
      <dgm:spPr/>
      <dgm:t>
        <a:bodyPr/>
        <a:lstStyle/>
        <a:p>
          <a:endParaRPr lang="fr-FR"/>
        </a:p>
      </dgm:t>
    </dgm:pt>
    <dgm:pt modelId="{7BD1A6F7-4376-4FC7-8C57-38A3B20C82DD}" type="pres">
      <dgm:prSet presAssocID="{FD70A587-820B-43AD-A9C0-76E5671F661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8CEF319-256E-4113-A8FD-BE7D8B6C902A}" type="pres">
      <dgm:prSet presAssocID="{70B8886F-527B-4D4D-B884-3175628C9E54}" presName="circle1" presStyleLbl="node1" presStyleIdx="0" presStyleCnt="3"/>
      <dgm:spPr/>
    </dgm:pt>
    <dgm:pt modelId="{C61CD1DA-2CC7-49B3-A8D2-D8D1E3E71258}" type="pres">
      <dgm:prSet presAssocID="{70B8886F-527B-4D4D-B884-3175628C9E54}" presName="space" presStyleCnt="0"/>
      <dgm:spPr/>
    </dgm:pt>
    <dgm:pt modelId="{36BC4FA3-9302-47A8-88AD-D8DCAC6792A8}" type="pres">
      <dgm:prSet presAssocID="{70B8886F-527B-4D4D-B884-3175628C9E54}" presName="rect1" presStyleLbl="alignAcc1" presStyleIdx="0" presStyleCnt="3"/>
      <dgm:spPr/>
      <dgm:t>
        <a:bodyPr/>
        <a:lstStyle/>
        <a:p>
          <a:endParaRPr lang="fr-FR"/>
        </a:p>
      </dgm:t>
    </dgm:pt>
    <dgm:pt modelId="{12587034-F07C-42BB-9713-16FDCACA7602}" type="pres">
      <dgm:prSet presAssocID="{050E9564-1959-47F5-B8E9-1D201116A6A9}" presName="vertSpace2" presStyleLbl="node1" presStyleIdx="0" presStyleCnt="3"/>
      <dgm:spPr/>
    </dgm:pt>
    <dgm:pt modelId="{7CF37A1A-FF85-4684-B4A2-56EBC1BA771A}" type="pres">
      <dgm:prSet presAssocID="{050E9564-1959-47F5-B8E9-1D201116A6A9}" presName="circle2" presStyleLbl="node1" presStyleIdx="1" presStyleCnt="3"/>
      <dgm:spPr/>
    </dgm:pt>
    <dgm:pt modelId="{889E783A-E9BF-4B9A-9B54-8B7D07579515}" type="pres">
      <dgm:prSet presAssocID="{050E9564-1959-47F5-B8E9-1D201116A6A9}" presName="rect2" presStyleLbl="alignAcc1" presStyleIdx="1" presStyleCnt="3"/>
      <dgm:spPr/>
      <dgm:t>
        <a:bodyPr/>
        <a:lstStyle/>
        <a:p>
          <a:endParaRPr lang="fr-FR"/>
        </a:p>
      </dgm:t>
    </dgm:pt>
    <dgm:pt modelId="{C31F9483-934B-4A3E-9F30-6C4F52E8BBFE}" type="pres">
      <dgm:prSet presAssocID="{9791D0DC-5875-4C30-BDF8-5D2421BFF0B4}" presName="vertSpace3" presStyleLbl="node1" presStyleIdx="1" presStyleCnt="3"/>
      <dgm:spPr/>
    </dgm:pt>
    <dgm:pt modelId="{65C3A2D8-6A90-4EFF-A69A-0E069B82EF83}" type="pres">
      <dgm:prSet presAssocID="{9791D0DC-5875-4C30-BDF8-5D2421BFF0B4}" presName="circle3" presStyleLbl="node1" presStyleIdx="2" presStyleCnt="3"/>
      <dgm:spPr/>
    </dgm:pt>
    <dgm:pt modelId="{247B3FFE-D3FC-4E8F-AEB3-DBAEA65C6DF4}" type="pres">
      <dgm:prSet presAssocID="{9791D0DC-5875-4C30-BDF8-5D2421BFF0B4}" presName="rect3" presStyleLbl="alignAcc1" presStyleIdx="2" presStyleCnt="3"/>
      <dgm:spPr/>
      <dgm:t>
        <a:bodyPr/>
        <a:lstStyle/>
        <a:p>
          <a:endParaRPr lang="fr-FR"/>
        </a:p>
      </dgm:t>
    </dgm:pt>
    <dgm:pt modelId="{E026E0EF-53C2-4EF1-AB49-BEA5C92E4284}" type="pres">
      <dgm:prSet presAssocID="{70B8886F-527B-4D4D-B884-3175628C9E54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FDF9407-8ED1-4BDD-9BA0-123CCCC09CDF}" type="pres">
      <dgm:prSet presAssocID="{70B8886F-527B-4D4D-B884-3175628C9E54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D649D7F-2133-4325-A2F5-19886867D603}" type="pres">
      <dgm:prSet presAssocID="{050E9564-1959-47F5-B8E9-1D201116A6A9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B33AA79-B095-4E37-A65F-16B2676DAFF3}" type="pres">
      <dgm:prSet presAssocID="{050E9564-1959-47F5-B8E9-1D201116A6A9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89367B4-4702-45CF-83A6-6DF4351DF4FA}" type="pres">
      <dgm:prSet presAssocID="{9791D0DC-5875-4C30-BDF8-5D2421BFF0B4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73D934B-3213-4613-87DF-C706F27B36A0}" type="pres">
      <dgm:prSet presAssocID="{9791D0DC-5875-4C30-BDF8-5D2421BFF0B4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C8B1768-B916-474B-B4D7-AEE3A70C88CF}" type="presOf" srcId="{ACEB6A9F-4715-4D09-8BE3-E6C30CF14BAF}" destId="{0B33AA79-B095-4E37-A65F-16B2676DAFF3}" srcOrd="0" destOrd="0" presId="urn:microsoft.com/office/officeart/2005/8/layout/target3"/>
    <dgm:cxn modelId="{0AA7A488-3A66-47D8-8904-8FB65997F828}" srcId="{050E9564-1959-47F5-B8E9-1D201116A6A9}" destId="{ACEB6A9F-4715-4D09-8BE3-E6C30CF14BAF}" srcOrd="0" destOrd="0" parTransId="{1DC794B2-ECE2-429B-9BFC-09FDD14E5B1D}" sibTransId="{AD922C7A-7F18-4515-A8DD-7BC86804EE45}"/>
    <dgm:cxn modelId="{BDBCBA18-D812-4A67-AA0E-4E742E26AE61}" srcId="{FD70A587-820B-43AD-A9C0-76E5671F6614}" destId="{70B8886F-527B-4D4D-B884-3175628C9E54}" srcOrd="0" destOrd="0" parTransId="{D9C5FA22-23A9-4D5F-A00E-14E701B976D5}" sibTransId="{0F16B463-2AA2-4184-A2C7-15ECCE6423D3}"/>
    <dgm:cxn modelId="{D723B7EE-AEF1-475A-AD58-5AA7EF58D9F4}" type="presOf" srcId="{70B8886F-527B-4D4D-B884-3175628C9E54}" destId="{E026E0EF-53C2-4EF1-AB49-BEA5C92E4284}" srcOrd="1" destOrd="0" presId="urn:microsoft.com/office/officeart/2005/8/layout/target3"/>
    <dgm:cxn modelId="{3FAD8C40-EE51-4EAD-A25E-B81AA904B17F}" type="presOf" srcId="{70B8886F-527B-4D4D-B884-3175628C9E54}" destId="{36BC4FA3-9302-47A8-88AD-D8DCAC6792A8}" srcOrd="0" destOrd="0" presId="urn:microsoft.com/office/officeart/2005/8/layout/target3"/>
    <dgm:cxn modelId="{D27BED57-8E73-4B68-9029-B6EBDC9E6871}" srcId="{FD70A587-820B-43AD-A9C0-76E5671F6614}" destId="{050E9564-1959-47F5-B8E9-1D201116A6A9}" srcOrd="1" destOrd="0" parTransId="{87825B62-82BE-42EB-9D04-57AE059B5691}" sibTransId="{3AC626BD-1A01-4E6B-A711-0AA00D1E4627}"/>
    <dgm:cxn modelId="{77852B07-512D-45C1-A2F0-17F678AF3016}" srcId="{70B8886F-527B-4D4D-B884-3175628C9E54}" destId="{B469DC39-3C80-47CD-BD76-67F14E6D9D92}" srcOrd="0" destOrd="0" parTransId="{92C98F51-25C3-474D-98C3-F1FF5A2CE29B}" sibTransId="{4B5360F2-E99D-4A80-B22A-648902D18675}"/>
    <dgm:cxn modelId="{83F22E11-0438-4166-8190-CCB0328AACFF}" type="presOf" srcId="{FD70A587-820B-43AD-A9C0-76E5671F6614}" destId="{7BD1A6F7-4376-4FC7-8C57-38A3B20C82DD}" srcOrd="0" destOrd="0" presId="urn:microsoft.com/office/officeart/2005/8/layout/target3"/>
    <dgm:cxn modelId="{EA392DF9-F11A-4318-AA9C-8A39E86D0AD3}" type="presOf" srcId="{050E9564-1959-47F5-B8E9-1D201116A6A9}" destId="{889E783A-E9BF-4B9A-9B54-8B7D07579515}" srcOrd="0" destOrd="0" presId="urn:microsoft.com/office/officeart/2005/8/layout/target3"/>
    <dgm:cxn modelId="{B0A1F41A-8373-4B3F-828A-A184C09F5B88}" srcId="{FD70A587-820B-43AD-A9C0-76E5671F6614}" destId="{9791D0DC-5875-4C30-BDF8-5D2421BFF0B4}" srcOrd="2" destOrd="0" parTransId="{CA299815-343B-43C7-B962-B304DB672585}" sibTransId="{0D09DF09-5ADA-4567-9140-882D0107C6A3}"/>
    <dgm:cxn modelId="{5BBC10D4-5A4D-4489-911E-34975E4A2443}" type="presOf" srcId="{9791D0DC-5875-4C30-BDF8-5D2421BFF0B4}" destId="{E89367B4-4702-45CF-83A6-6DF4351DF4FA}" srcOrd="1" destOrd="0" presId="urn:microsoft.com/office/officeart/2005/8/layout/target3"/>
    <dgm:cxn modelId="{D952874E-E1AB-4817-B3C9-40CC794580FF}" type="presOf" srcId="{9791D0DC-5875-4C30-BDF8-5D2421BFF0B4}" destId="{247B3FFE-D3FC-4E8F-AEB3-DBAEA65C6DF4}" srcOrd="0" destOrd="0" presId="urn:microsoft.com/office/officeart/2005/8/layout/target3"/>
    <dgm:cxn modelId="{E43198CE-4F74-45E4-A4F0-0C2FF6721111}" type="presOf" srcId="{B6391E68-BB22-44E7-91F5-7A6EC53C80FC}" destId="{873D934B-3213-4613-87DF-C706F27B36A0}" srcOrd="0" destOrd="0" presId="urn:microsoft.com/office/officeart/2005/8/layout/target3"/>
    <dgm:cxn modelId="{E5232BE0-40B0-45BF-A40F-AEE1A3E821A7}" srcId="{9791D0DC-5875-4C30-BDF8-5D2421BFF0B4}" destId="{B6391E68-BB22-44E7-91F5-7A6EC53C80FC}" srcOrd="0" destOrd="0" parTransId="{CACFB9A1-C784-41A1-A73F-7A780C18B1E1}" sibTransId="{BDE0012C-7030-4F40-BF56-C81DFED89830}"/>
    <dgm:cxn modelId="{2A4F5AC4-4523-4713-9F89-C003FB401DE4}" type="presOf" srcId="{B469DC39-3C80-47CD-BD76-67F14E6D9D92}" destId="{DFDF9407-8ED1-4BDD-9BA0-123CCCC09CDF}" srcOrd="0" destOrd="0" presId="urn:microsoft.com/office/officeart/2005/8/layout/target3"/>
    <dgm:cxn modelId="{0D49F657-DD0C-407B-BAA6-1777F49C1B67}" type="presOf" srcId="{050E9564-1959-47F5-B8E9-1D201116A6A9}" destId="{1D649D7F-2133-4325-A2F5-19886867D603}" srcOrd="1" destOrd="0" presId="urn:microsoft.com/office/officeart/2005/8/layout/target3"/>
    <dgm:cxn modelId="{A70A9088-11D3-4EF5-92B5-ABA4485192CB}" type="presParOf" srcId="{7BD1A6F7-4376-4FC7-8C57-38A3B20C82DD}" destId="{78CEF319-256E-4113-A8FD-BE7D8B6C902A}" srcOrd="0" destOrd="0" presId="urn:microsoft.com/office/officeart/2005/8/layout/target3"/>
    <dgm:cxn modelId="{F843AE0B-D55C-4943-9A2F-2B2C341E56D7}" type="presParOf" srcId="{7BD1A6F7-4376-4FC7-8C57-38A3B20C82DD}" destId="{C61CD1DA-2CC7-49B3-A8D2-D8D1E3E71258}" srcOrd="1" destOrd="0" presId="urn:microsoft.com/office/officeart/2005/8/layout/target3"/>
    <dgm:cxn modelId="{FFE16551-95E1-4E93-B7B8-32CBED136527}" type="presParOf" srcId="{7BD1A6F7-4376-4FC7-8C57-38A3B20C82DD}" destId="{36BC4FA3-9302-47A8-88AD-D8DCAC6792A8}" srcOrd="2" destOrd="0" presId="urn:microsoft.com/office/officeart/2005/8/layout/target3"/>
    <dgm:cxn modelId="{80ADD15D-034C-4353-8B38-2F9D11475DD3}" type="presParOf" srcId="{7BD1A6F7-4376-4FC7-8C57-38A3B20C82DD}" destId="{12587034-F07C-42BB-9713-16FDCACA7602}" srcOrd="3" destOrd="0" presId="urn:microsoft.com/office/officeart/2005/8/layout/target3"/>
    <dgm:cxn modelId="{2CBD7A52-4F0D-42B0-9082-C2F1BAF957CD}" type="presParOf" srcId="{7BD1A6F7-4376-4FC7-8C57-38A3B20C82DD}" destId="{7CF37A1A-FF85-4684-B4A2-56EBC1BA771A}" srcOrd="4" destOrd="0" presId="urn:microsoft.com/office/officeart/2005/8/layout/target3"/>
    <dgm:cxn modelId="{30A39639-21C6-4DD9-98EA-812510A109D6}" type="presParOf" srcId="{7BD1A6F7-4376-4FC7-8C57-38A3B20C82DD}" destId="{889E783A-E9BF-4B9A-9B54-8B7D07579515}" srcOrd="5" destOrd="0" presId="urn:microsoft.com/office/officeart/2005/8/layout/target3"/>
    <dgm:cxn modelId="{79B2F810-6CCD-4D71-ADEC-1AE205B9949F}" type="presParOf" srcId="{7BD1A6F7-4376-4FC7-8C57-38A3B20C82DD}" destId="{C31F9483-934B-4A3E-9F30-6C4F52E8BBFE}" srcOrd="6" destOrd="0" presId="urn:microsoft.com/office/officeart/2005/8/layout/target3"/>
    <dgm:cxn modelId="{9B981453-C600-4EBC-9E6C-15B642534987}" type="presParOf" srcId="{7BD1A6F7-4376-4FC7-8C57-38A3B20C82DD}" destId="{65C3A2D8-6A90-4EFF-A69A-0E069B82EF83}" srcOrd="7" destOrd="0" presId="urn:microsoft.com/office/officeart/2005/8/layout/target3"/>
    <dgm:cxn modelId="{400732E5-69AD-440A-A516-6BE70E77148B}" type="presParOf" srcId="{7BD1A6F7-4376-4FC7-8C57-38A3B20C82DD}" destId="{247B3FFE-D3FC-4E8F-AEB3-DBAEA65C6DF4}" srcOrd="8" destOrd="0" presId="urn:microsoft.com/office/officeart/2005/8/layout/target3"/>
    <dgm:cxn modelId="{7C06CE8B-BB3B-4CA4-A6C8-48CE2A46D5DF}" type="presParOf" srcId="{7BD1A6F7-4376-4FC7-8C57-38A3B20C82DD}" destId="{E026E0EF-53C2-4EF1-AB49-BEA5C92E4284}" srcOrd="9" destOrd="0" presId="urn:microsoft.com/office/officeart/2005/8/layout/target3"/>
    <dgm:cxn modelId="{BEE68155-DD0D-4790-9615-EDA0C683B6BB}" type="presParOf" srcId="{7BD1A6F7-4376-4FC7-8C57-38A3B20C82DD}" destId="{DFDF9407-8ED1-4BDD-9BA0-123CCCC09CDF}" srcOrd="10" destOrd="0" presId="urn:microsoft.com/office/officeart/2005/8/layout/target3"/>
    <dgm:cxn modelId="{53E59CBA-E1BB-426F-9430-10775C257790}" type="presParOf" srcId="{7BD1A6F7-4376-4FC7-8C57-38A3B20C82DD}" destId="{1D649D7F-2133-4325-A2F5-19886867D603}" srcOrd="11" destOrd="0" presId="urn:microsoft.com/office/officeart/2005/8/layout/target3"/>
    <dgm:cxn modelId="{18DF7FBD-C503-4646-8C76-5AF6C5EE295E}" type="presParOf" srcId="{7BD1A6F7-4376-4FC7-8C57-38A3B20C82DD}" destId="{0B33AA79-B095-4E37-A65F-16B2676DAFF3}" srcOrd="12" destOrd="0" presId="urn:microsoft.com/office/officeart/2005/8/layout/target3"/>
    <dgm:cxn modelId="{71614F70-86AA-432B-BABB-B696C12F0EB1}" type="presParOf" srcId="{7BD1A6F7-4376-4FC7-8C57-38A3B20C82DD}" destId="{E89367B4-4702-45CF-83A6-6DF4351DF4FA}" srcOrd="13" destOrd="0" presId="urn:microsoft.com/office/officeart/2005/8/layout/target3"/>
    <dgm:cxn modelId="{C167B46D-83ED-48E7-B822-7FE674F618E8}" type="presParOf" srcId="{7BD1A6F7-4376-4FC7-8C57-38A3B20C82DD}" destId="{873D934B-3213-4613-87DF-C706F27B36A0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1926AF-0064-4980-BDF8-37F3976634F9}">
      <dsp:nvSpPr>
        <dsp:cNvPr id="0" name=""/>
        <dsp:cNvSpPr/>
      </dsp:nvSpPr>
      <dsp:spPr>
        <a:xfrm>
          <a:off x="0" y="342881"/>
          <a:ext cx="2236787" cy="79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101600" rIns="284480" bIns="101600" numCol="1" spcCol="1270" anchor="ctr" anchorCtr="0">
          <a:noAutofit/>
        </a:bodyPr>
        <a:lstStyle/>
        <a:p>
          <a:pPr lvl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000" kern="1200" dirty="0" smtClean="0"/>
            <a:t>215 h</a:t>
          </a:r>
          <a:endParaRPr lang="fr-FR" sz="4000" kern="1200" dirty="0"/>
        </a:p>
      </dsp:txBody>
      <dsp:txXfrm>
        <a:off x="0" y="342881"/>
        <a:ext cx="2236787" cy="792000"/>
      </dsp:txXfrm>
    </dsp:sp>
    <dsp:sp modelId="{FB917572-F674-4D86-A6D3-7373D8B1D902}">
      <dsp:nvSpPr>
        <dsp:cNvPr id="0" name=""/>
        <dsp:cNvSpPr/>
      </dsp:nvSpPr>
      <dsp:spPr>
        <a:xfrm>
          <a:off x="2236787" y="21131"/>
          <a:ext cx="447357" cy="1435500"/>
        </a:xfrm>
        <a:prstGeom prst="leftBrace">
          <a:avLst>
            <a:gd name="adj1" fmla="val 35000"/>
            <a:gd name="adj2" fmla="val 5000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2E561F-A22A-430E-909C-2D92A991D9CD}">
      <dsp:nvSpPr>
        <dsp:cNvPr id="0" name=""/>
        <dsp:cNvSpPr/>
      </dsp:nvSpPr>
      <dsp:spPr>
        <a:xfrm>
          <a:off x="2863087" y="21131"/>
          <a:ext cx="6084062" cy="14355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4000" kern="1200" dirty="0" smtClean="0"/>
            <a:t>Temps de travail bénévole</a:t>
          </a:r>
          <a:endParaRPr lang="fr-FR" sz="4000" kern="1200" dirty="0"/>
        </a:p>
      </dsp:txBody>
      <dsp:txXfrm>
        <a:off x="2863087" y="21131"/>
        <a:ext cx="6084062" cy="1435500"/>
      </dsp:txXfrm>
    </dsp:sp>
    <dsp:sp modelId="{65FD130E-4BAC-4884-A214-AD6BEB1164F6}">
      <dsp:nvSpPr>
        <dsp:cNvPr id="0" name=""/>
        <dsp:cNvSpPr/>
      </dsp:nvSpPr>
      <dsp:spPr>
        <a:xfrm>
          <a:off x="0" y="2491630"/>
          <a:ext cx="2234603" cy="79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101600" rIns="284480" bIns="101600" numCol="1" spcCol="1270" anchor="ctr" anchorCtr="0">
          <a:noAutofit/>
        </a:bodyPr>
        <a:lstStyle/>
        <a:p>
          <a:pPr lvl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000" kern="1200" dirty="0" smtClean="0"/>
            <a:t>1h30</a:t>
          </a:r>
          <a:endParaRPr lang="fr-FR" sz="4000" kern="1200" dirty="0"/>
        </a:p>
      </dsp:txBody>
      <dsp:txXfrm>
        <a:off x="0" y="2491630"/>
        <a:ext cx="2234603" cy="792000"/>
      </dsp:txXfrm>
    </dsp:sp>
    <dsp:sp modelId="{08F15E51-1B53-43ED-A529-168750F8A9F4}">
      <dsp:nvSpPr>
        <dsp:cNvPr id="0" name=""/>
        <dsp:cNvSpPr/>
      </dsp:nvSpPr>
      <dsp:spPr>
        <a:xfrm>
          <a:off x="2234603" y="1600631"/>
          <a:ext cx="446920" cy="2574000"/>
        </a:xfrm>
        <a:prstGeom prst="leftBrace">
          <a:avLst>
            <a:gd name="adj1" fmla="val 35000"/>
            <a:gd name="adj2" fmla="val 5000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0E9061-9046-4D1D-BA69-72E2E60170A7}">
      <dsp:nvSpPr>
        <dsp:cNvPr id="0" name=""/>
        <dsp:cNvSpPr/>
      </dsp:nvSpPr>
      <dsp:spPr>
        <a:xfrm>
          <a:off x="2860292" y="1600631"/>
          <a:ext cx="6078120" cy="2574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4000" kern="1200" dirty="0" smtClean="0"/>
            <a:t>Durée moyenne de préparation nécessaire pour 1 heure d’évènement</a:t>
          </a:r>
          <a:endParaRPr lang="fr-FR" sz="4000" kern="1200" dirty="0"/>
        </a:p>
      </dsp:txBody>
      <dsp:txXfrm>
        <a:off x="2860292" y="1600631"/>
        <a:ext cx="6078120" cy="2574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25296E-9678-4BB3-94F8-E61532EAD293}">
      <dsp:nvSpPr>
        <dsp:cNvPr id="0" name=""/>
        <dsp:cNvSpPr/>
      </dsp:nvSpPr>
      <dsp:spPr>
        <a:xfrm>
          <a:off x="1049580" y="2887"/>
          <a:ext cx="2158829" cy="15953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52BEE-59DF-4D3C-891C-BCAE44A91A58}">
      <dsp:nvSpPr>
        <dsp:cNvPr id="0" name=""/>
        <dsp:cNvSpPr/>
      </dsp:nvSpPr>
      <dsp:spPr>
        <a:xfrm>
          <a:off x="1485939" y="1308984"/>
          <a:ext cx="1860267" cy="4470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fr-FR" sz="2100" kern="1200" dirty="0" smtClean="0"/>
            <a:t>Evrard </a:t>
          </a:r>
          <a:r>
            <a:rPr lang="fr-FR" sz="2100" kern="1200" dirty="0" err="1" smtClean="0"/>
            <a:t>Aka</a:t>
          </a:r>
          <a:endParaRPr lang="fr-FR" sz="2100" kern="1200" dirty="0"/>
        </a:p>
      </dsp:txBody>
      <dsp:txXfrm>
        <a:off x="1485939" y="1308984"/>
        <a:ext cx="1860267" cy="447053"/>
      </dsp:txXfrm>
    </dsp:sp>
    <dsp:sp modelId="{8B63D5D3-829B-4500-AEF3-D6366E68FABC}">
      <dsp:nvSpPr>
        <dsp:cNvPr id="0" name=""/>
        <dsp:cNvSpPr/>
      </dsp:nvSpPr>
      <dsp:spPr>
        <a:xfrm>
          <a:off x="1049580" y="1985700"/>
          <a:ext cx="2158829" cy="159536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2000" b="-5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4819A-38F5-4A23-B9AC-A7C9E3041799}">
      <dsp:nvSpPr>
        <dsp:cNvPr id="0" name=""/>
        <dsp:cNvSpPr/>
      </dsp:nvSpPr>
      <dsp:spPr>
        <a:xfrm>
          <a:off x="1485939" y="3291797"/>
          <a:ext cx="1860267" cy="4470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fr-FR" sz="2100" kern="1200" dirty="0" smtClean="0"/>
            <a:t>Junior Koloko</a:t>
          </a:r>
          <a:endParaRPr lang="fr-FR" sz="2100" kern="1200" dirty="0"/>
        </a:p>
      </dsp:txBody>
      <dsp:txXfrm>
        <a:off x="1485939" y="3291797"/>
        <a:ext cx="1860267" cy="4470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4602F7-021B-4653-9B9D-7959E304EB85}">
      <dsp:nvSpPr>
        <dsp:cNvPr id="0" name=""/>
        <dsp:cNvSpPr/>
      </dsp:nvSpPr>
      <dsp:spPr>
        <a:xfrm>
          <a:off x="-4199375" y="-648978"/>
          <a:ext cx="5039695" cy="5039695"/>
        </a:xfrm>
        <a:prstGeom prst="blockArc">
          <a:avLst>
            <a:gd name="adj1" fmla="val 18900000"/>
            <a:gd name="adj2" fmla="val 2700000"/>
            <a:gd name="adj3" fmla="val 429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2432E-6896-46AD-AB8A-31F4DC65E31E}">
      <dsp:nvSpPr>
        <dsp:cNvPr id="0" name=""/>
        <dsp:cNvSpPr/>
      </dsp:nvSpPr>
      <dsp:spPr>
        <a:xfrm>
          <a:off x="687824" y="534544"/>
          <a:ext cx="3688225" cy="1068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847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b="1" kern="1200" dirty="0" smtClean="0"/>
            <a:t>Jacques Kouao, </a:t>
          </a:r>
          <a:r>
            <a:rPr lang="fr-FR" sz="2200" b="0" kern="1200" dirty="0" smtClean="0"/>
            <a:t>Cinéaste &amp; Photographe pro</a:t>
          </a:r>
          <a:endParaRPr lang="fr-FR" sz="2200" b="0" kern="1200" dirty="0"/>
        </a:p>
      </dsp:txBody>
      <dsp:txXfrm>
        <a:off x="687824" y="534544"/>
        <a:ext cx="3688225" cy="1068939"/>
      </dsp:txXfrm>
    </dsp:sp>
    <dsp:sp modelId="{5B38F10B-9A45-4C0C-AE10-4E1000528130}">
      <dsp:nvSpPr>
        <dsp:cNvPr id="0" name=""/>
        <dsp:cNvSpPr/>
      </dsp:nvSpPr>
      <dsp:spPr>
        <a:xfrm>
          <a:off x="19737" y="400927"/>
          <a:ext cx="1336174" cy="13361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106FEA-F4BF-4C38-80A3-785015EA7BF9}">
      <dsp:nvSpPr>
        <dsp:cNvPr id="0" name=""/>
        <dsp:cNvSpPr/>
      </dsp:nvSpPr>
      <dsp:spPr>
        <a:xfrm>
          <a:off x="687824" y="2138253"/>
          <a:ext cx="3688225" cy="1068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847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b="1" kern="1200" dirty="0" smtClean="0"/>
            <a:t>Fanta Koné, </a:t>
          </a:r>
          <a:r>
            <a:rPr lang="fr-FR" sz="2200" b="0" kern="1200" dirty="0" smtClean="0"/>
            <a:t>Co-fondatrice </a:t>
          </a:r>
          <a:r>
            <a:rPr lang="fr-FR" sz="2200" kern="1200" dirty="0" smtClean="0"/>
            <a:t>de </a:t>
          </a:r>
          <a:r>
            <a:rPr lang="fr-FR" sz="2200" kern="1200" dirty="0" err="1" smtClean="0"/>
            <a:t>Fall</a:t>
          </a:r>
          <a:r>
            <a:rPr lang="fr-FR" sz="2200" kern="1200" dirty="0" smtClean="0"/>
            <a:t> In Mode</a:t>
          </a:r>
          <a:endParaRPr lang="fr-FR" sz="2200" kern="1200" dirty="0"/>
        </a:p>
      </dsp:txBody>
      <dsp:txXfrm>
        <a:off x="687824" y="2138253"/>
        <a:ext cx="3688225" cy="1068939"/>
      </dsp:txXfrm>
    </dsp:sp>
    <dsp:sp modelId="{1792678D-73AA-4687-BF18-973D8E63934B}">
      <dsp:nvSpPr>
        <dsp:cNvPr id="0" name=""/>
        <dsp:cNvSpPr/>
      </dsp:nvSpPr>
      <dsp:spPr>
        <a:xfrm>
          <a:off x="19737" y="2004636"/>
          <a:ext cx="1336174" cy="13361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61DA5B-B412-41DD-8E34-5A6E8B987526}">
      <dsp:nvSpPr>
        <dsp:cNvPr id="0" name=""/>
        <dsp:cNvSpPr/>
      </dsp:nvSpPr>
      <dsp:spPr>
        <a:xfrm>
          <a:off x="1092" y="0"/>
          <a:ext cx="2839671" cy="41957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/>
            <a:t>Alliés</a:t>
          </a:r>
          <a:endParaRPr lang="fr-FR" sz="2500" kern="1200" dirty="0"/>
        </a:p>
      </dsp:txBody>
      <dsp:txXfrm>
        <a:off x="1092" y="0"/>
        <a:ext cx="2839671" cy="1258728"/>
      </dsp:txXfrm>
    </dsp:sp>
    <dsp:sp modelId="{FA08BAEF-E0D9-4199-A66F-7BCEB713D248}">
      <dsp:nvSpPr>
        <dsp:cNvPr id="0" name=""/>
        <dsp:cNvSpPr/>
      </dsp:nvSpPr>
      <dsp:spPr>
        <a:xfrm>
          <a:off x="285059" y="1259957"/>
          <a:ext cx="2271737" cy="1265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/>
            <a:t>E-voir</a:t>
          </a:r>
          <a:endParaRPr lang="fr-FR" sz="2500" kern="1200" dirty="0"/>
        </a:p>
      </dsp:txBody>
      <dsp:txXfrm>
        <a:off x="322112" y="1297010"/>
        <a:ext cx="2197631" cy="1190973"/>
      </dsp:txXfrm>
    </dsp:sp>
    <dsp:sp modelId="{B4335265-5B06-42FE-9E0F-AC96376CE978}">
      <dsp:nvSpPr>
        <dsp:cNvPr id="0" name=""/>
        <dsp:cNvSpPr/>
      </dsp:nvSpPr>
      <dsp:spPr>
        <a:xfrm>
          <a:off x="285059" y="2719665"/>
          <a:ext cx="2271737" cy="1265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/>
            <a:t>Tenue Traditionnelle Ivoirienne</a:t>
          </a:r>
          <a:endParaRPr lang="fr-FR" sz="2500" kern="1200" dirty="0"/>
        </a:p>
      </dsp:txBody>
      <dsp:txXfrm>
        <a:off x="322112" y="2756718"/>
        <a:ext cx="2197631" cy="1190973"/>
      </dsp:txXfrm>
    </dsp:sp>
    <dsp:sp modelId="{8A26FEB1-F749-492F-BAEC-D835D49A0A57}">
      <dsp:nvSpPr>
        <dsp:cNvPr id="0" name=""/>
        <dsp:cNvSpPr/>
      </dsp:nvSpPr>
      <dsp:spPr>
        <a:xfrm>
          <a:off x="3053739" y="0"/>
          <a:ext cx="2839671" cy="41957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/>
            <a:t>Hôtes d’évènements</a:t>
          </a:r>
          <a:endParaRPr lang="fr-FR" sz="2500" kern="1200" dirty="0"/>
        </a:p>
      </dsp:txBody>
      <dsp:txXfrm>
        <a:off x="3053739" y="0"/>
        <a:ext cx="2839671" cy="1258728"/>
      </dsp:txXfrm>
    </dsp:sp>
    <dsp:sp modelId="{525C52C2-5C04-4DC5-9C7A-4F543F7F813D}">
      <dsp:nvSpPr>
        <dsp:cNvPr id="0" name=""/>
        <dsp:cNvSpPr/>
      </dsp:nvSpPr>
      <dsp:spPr>
        <a:xfrm>
          <a:off x="3337706" y="1259957"/>
          <a:ext cx="2271737" cy="1265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/>
            <a:t>Goethe-Institut</a:t>
          </a:r>
          <a:endParaRPr lang="fr-FR" sz="2500" kern="1200" dirty="0"/>
        </a:p>
      </dsp:txBody>
      <dsp:txXfrm>
        <a:off x="3374759" y="1297010"/>
        <a:ext cx="2197631" cy="1190973"/>
      </dsp:txXfrm>
    </dsp:sp>
    <dsp:sp modelId="{7C1EC448-E81A-479F-9FA1-295DD1D6BDBF}">
      <dsp:nvSpPr>
        <dsp:cNvPr id="0" name=""/>
        <dsp:cNvSpPr/>
      </dsp:nvSpPr>
      <dsp:spPr>
        <a:xfrm>
          <a:off x="3337706" y="2719665"/>
          <a:ext cx="2271737" cy="1265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/>
            <a:t>Musée de </a:t>
          </a:r>
          <a:r>
            <a:rPr lang="fr-FR" sz="2500" kern="1200" dirty="0" err="1" smtClean="0"/>
            <a:t>Cocody</a:t>
          </a:r>
          <a:endParaRPr lang="fr-FR" sz="2500" kern="1200" dirty="0"/>
        </a:p>
      </dsp:txBody>
      <dsp:txXfrm>
        <a:off x="3374759" y="2756718"/>
        <a:ext cx="2197631" cy="1190973"/>
      </dsp:txXfrm>
    </dsp:sp>
    <dsp:sp modelId="{325F1582-1F3F-48E7-AA24-A22FD21DCCAC}">
      <dsp:nvSpPr>
        <dsp:cNvPr id="0" name=""/>
        <dsp:cNvSpPr/>
      </dsp:nvSpPr>
      <dsp:spPr>
        <a:xfrm>
          <a:off x="6106386" y="0"/>
          <a:ext cx="2839671" cy="41957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i="0" kern="1200" dirty="0" smtClean="0"/>
            <a:t>Invitation Speaker </a:t>
          </a:r>
          <a:r>
            <a:rPr lang="fr-FR" sz="2500" i="0" kern="1200" dirty="0" err="1" smtClean="0"/>
            <a:t>Female</a:t>
          </a:r>
          <a:r>
            <a:rPr lang="fr-FR" sz="2500" i="0" kern="1200" dirty="0" smtClean="0"/>
            <a:t> </a:t>
          </a:r>
          <a:r>
            <a:rPr lang="fr-FR" sz="2500" i="0" kern="1200" dirty="0" err="1" smtClean="0"/>
            <a:t>TechCamp</a:t>
          </a:r>
          <a:r>
            <a:rPr lang="fr-FR" sz="2500" i="0" kern="1200" dirty="0" smtClean="0"/>
            <a:t> CIV</a:t>
          </a:r>
          <a:endParaRPr lang="fr-FR" sz="2500" i="0" kern="1200" dirty="0"/>
        </a:p>
      </dsp:txBody>
      <dsp:txXfrm>
        <a:off x="6106386" y="0"/>
        <a:ext cx="2839671" cy="1258728"/>
      </dsp:txXfrm>
    </dsp:sp>
    <dsp:sp modelId="{9FBF78BD-EECC-480C-8598-48286B36EFDF}">
      <dsp:nvSpPr>
        <dsp:cNvPr id="0" name=""/>
        <dsp:cNvSpPr/>
      </dsp:nvSpPr>
      <dsp:spPr>
        <a:xfrm>
          <a:off x="6390353" y="1259957"/>
          <a:ext cx="2271737" cy="1265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err="1" smtClean="0"/>
            <a:t>Akendewa</a:t>
          </a:r>
          <a:endParaRPr lang="fr-FR" sz="2500" kern="1200" dirty="0"/>
        </a:p>
      </dsp:txBody>
      <dsp:txXfrm>
        <a:off x="6427406" y="1297010"/>
        <a:ext cx="2197631" cy="1190973"/>
      </dsp:txXfrm>
    </dsp:sp>
    <dsp:sp modelId="{EFDB29A3-0D11-432E-9CEC-828757CD5485}">
      <dsp:nvSpPr>
        <dsp:cNvPr id="0" name=""/>
        <dsp:cNvSpPr/>
      </dsp:nvSpPr>
      <dsp:spPr>
        <a:xfrm>
          <a:off x="6390353" y="2719665"/>
          <a:ext cx="2271737" cy="1265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/>
            <a:t>USA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err="1" smtClean="0"/>
            <a:t>Ambassy</a:t>
          </a:r>
          <a:endParaRPr lang="fr-FR" sz="2500" kern="1200" dirty="0"/>
        </a:p>
      </dsp:txBody>
      <dsp:txXfrm>
        <a:off x="6427406" y="2756718"/>
        <a:ext cx="2197631" cy="11909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45742F-E4CA-4295-81BE-1CA0102FEA0E}">
      <dsp:nvSpPr>
        <dsp:cNvPr id="0" name=""/>
        <dsp:cNvSpPr/>
      </dsp:nvSpPr>
      <dsp:spPr>
        <a:xfrm>
          <a:off x="1231259" y="270263"/>
          <a:ext cx="2436145" cy="243621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196359-114D-4E5E-9548-7C6F62CDA64D}">
      <dsp:nvSpPr>
        <dsp:cNvPr id="0" name=""/>
        <dsp:cNvSpPr/>
      </dsp:nvSpPr>
      <dsp:spPr>
        <a:xfrm>
          <a:off x="1769304" y="1152271"/>
          <a:ext cx="1359177" cy="679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+39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nouveaux comptes crées</a:t>
          </a:r>
          <a:endParaRPr lang="fr-FR" sz="1600" kern="1200" dirty="0"/>
        </a:p>
      </dsp:txBody>
      <dsp:txXfrm>
        <a:off x="1769304" y="1152271"/>
        <a:ext cx="1359177" cy="679508"/>
      </dsp:txXfrm>
    </dsp:sp>
    <dsp:sp modelId="{EF6E762C-93AC-4F42-A47A-28A82B706897}">
      <dsp:nvSpPr>
        <dsp:cNvPr id="0" name=""/>
        <dsp:cNvSpPr/>
      </dsp:nvSpPr>
      <dsp:spPr>
        <a:xfrm>
          <a:off x="728381" y="1872733"/>
          <a:ext cx="2092834" cy="2093719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8C9468-BFC6-4459-8AFC-3297A7E83C7C}">
      <dsp:nvSpPr>
        <dsp:cNvPr id="0" name=""/>
        <dsp:cNvSpPr/>
      </dsp:nvSpPr>
      <dsp:spPr>
        <a:xfrm>
          <a:off x="1089715" y="2554786"/>
          <a:ext cx="1359177" cy="679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+30 téléverseurs</a:t>
          </a:r>
          <a:endParaRPr lang="fr-FR" sz="1800" kern="1200" dirty="0"/>
        </a:p>
      </dsp:txBody>
      <dsp:txXfrm>
        <a:off x="1089715" y="2554786"/>
        <a:ext cx="1359177" cy="6795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EF319-256E-4113-A8FD-BE7D8B6C902A}">
      <dsp:nvSpPr>
        <dsp:cNvPr id="0" name=""/>
        <dsp:cNvSpPr/>
      </dsp:nvSpPr>
      <dsp:spPr>
        <a:xfrm>
          <a:off x="0" y="0"/>
          <a:ext cx="4195762" cy="419576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BC4FA3-9302-47A8-88AD-D8DCAC6792A8}">
      <dsp:nvSpPr>
        <dsp:cNvPr id="0" name=""/>
        <dsp:cNvSpPr/>
      </dsp:nvSpPr>
      <dsp:spPr>
        <a:xfrm>
          <a:off x="2097881" y="0"/>
          <a:ext cx="6849268" cy="41957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800" b="1" kern="1200" dirty="0" smtClean="0"/>
            <a:t>1 thème</a:t>
          </a:r>
          <a:endParaRPr lang="fr-FR" sz="4800" b="1" kern="1200" dirty="0"/>
        </a:p>
      </dsp:txBody>
      <dsp:txXfrm>
        <a:off x="2097881" y="0"/>
        <a:ext cx="3424634" cy="1258731"/>
      </dsp:txXfrm>
    </dsp:sp>
    <dsp:sp modelId="{7CF37A1A-FF85-4684-B4A2-56EBC1BA771A}">
      <dsp:nvSpPr>
        <dsp:cNvPr id="0" name=""/>
        <dsp:cNvSpPr/>
      </dsp:nvSpPr>
      <dsp:spPr>
        <a:xfrm>
          <a:off x="734259" y="1258731"/>
          <a:ext cx="2727242" cy="272724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9E783A-E9BF-4B9A-9B54-8B7D07579515}">
      <dsp:nvSpPr>
        <dsp:cNvPr id="0" name=""/>
        <dsp:cNvSpPr/>
      </dsp:nvSpPr>
      <dsp:spPr>
        <a:xfrm>
          <a:off x="2097881" y="1258731"/>
          <a:ext cx="6849268" cy="272724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800" b="1" kern="1200" dirty="0" smtClean="0"/>
            <a:t>2</a:t>
          </a:r>
          <a:r>
            <a:rPr lang="fr-FR" sz="4800" b="1" kern="1200" baseline="30000" dirty="0" smtClean="0"/>
            <a:t>ème</a:t>
          </a:r>
          <a:endParaRPr lang="fr-FR" sz="4400" b="1" kern="1200" dirty="0"/>
        </a:p>
      </dsp:txBody>
      <dsp:txXfrm>
        <a:off x="2097881" y="1258731"/>
        <a:ext cx="3424634" cy="1258727"/>
      </dsp:txXfrm>
    </dsp:sp>
    <dsp:sp modelId="{65C3A2D8-6A90-4EFF-A69A-0E069B82EF83}">
      <dsp:nvSpPr>
        <dsp:cNvPr id="0" name=""/>
        <dsp:cNvSpPr/>
      </dsp:nvSpPr>
      <dsp:spPr>
        <a:xfrm>
          <a:off x="1468517" y="2517458"/>
          <a:ext cx="1258727" cy="125872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7B3FFE-D3FC-4E8F-AEB3-DBAEA65C6DF4}">
      <dsp:nvSpPr>
        <dsp:cNvPr id="0" name=""/>
        <dsp:cNvSpPr/>
      </dsp:nvSpPr>
      <dsp:spPr>
        <a:xfrm>
          <a:off x="2097881" y="2517458"/>
          <a:ext cx="6849268" cy="125872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800" b="1" i="1" kern="1200" dirty="0" smtClean="0"/>
            <a:t>3 langues</a:t>
          </a:r>
          <a:endParaRPr lang="fr-FR" sz="4800" b="1" i="1" kern="1200" dirty="0"/>
        </a:p>
      </dsp:txBody>
      <dsp:txXfrm>
        <a:off x="2097881" y="2517458"/>
        <a:ext cx="3424634" cy="1258727"/>
      </dsp:txXfrm>
    </dsp:sp>
    <dsp:sp modelId="{DFDF9407-8ED1-4BDD-9BA0-123CCCC09CDF}">
      <dsp:nvSpPr>
        <dsp:cNvPr id="0" name=""/>
        <dsp:cNvSpPr/>
      </dsp:nvSpPr>
      <dsp:spPr>
        <a:xfrm>
          <a:off x="5522515" y="0"/>
          <a:ext cx="3424634" cy="1258731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228600" lvl="1" indent="-228600" algn="ctr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300" kern="1200" dirty="0" smtClean="0"/>
            <a:t>Toute la culture vestimentaire de Côte d’Ivoire</a:t>
          </a:r>
          <a:endParaRPr lang="fr-FR" sz="2300" kern="1200" dirty="0"/>
        </a:p>
      </dsp:txBody>
      <dsp:txXfrm>
        <a:off x="5522515" y="0"/>
        <a:ext cx="3424634" cy="1258731"/>
      </dsp:txXfrm>
    </dsp:sp>
    <dsp:sp modelId="{0B33AA79-B095-4E37-A65F-16B2676DAFF3}">
      <dsp:nvSpPr>
        <dsp:cNvPr id="0" name=""/>
        <dsp:cNvSpPr/>
      </dsp:nvSpPr>
      <dsp:spPr>
        <a:xfrm>
          <a:off x="5522515" y="1258731"/>
          <a:ext cx="3424634" cy="1258727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300" i="1" kern="1200" dirty="0" smtClean="0"/>
            <a:t>Pays ayant </a:t>
          </a:r>
          <a:r>
            <a:rPr lang="fr-FR" sz="2300" i="1" kern="1200" dirty="0" err="1" smtClean="0"/>
            <a:t>téléversé</a:t>
          </a:r>
          <a:r>
            <a:rPr lang="fr-FR" sz="2300" i="1" kern="1200" dirty="0" smtClean="0"/>
            <a:t> le plus de photos derrière la Tunisie</a:t>
          </a:r>
          <a:endParaRPr lang="fr-FR" sz="2300" i="1" kern="1200" dirty="0"/>
        </a:p>
      </dsp:txBody>
      <dsp:txXfrm>
        <a:off x="5522515" y="1258731"/>
        <a:ext cx="3424634" cy="1258727"/>
      </dsp:txXfrm>
    </dsp:sp>
    <dsp:sp modelId="{873D934B-3213-4613-87DF-C706F27B36A0}">
      <dsp:nvSpPr>
        <dsp:cNvPr id="0" name=""/>
        <dsp:cNvSpPr/>
      </dsp:nvSpPr>
      <dsp:spPr>
        <a:xfrm>
          <a:off x="5522515" y="2517458"/>
          <a:ext cx="3424634" cy="1258727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300" i="1" kern="1200" dirty="0" smtClean="0"/>
            <a:t>Français, Anglais, Allemand</a:t>
          </a:r>
          <a:endParaRPr lang="fr-FR" sz="2300" i="1" kern="1200" dirty="0"/>
        </a:p>
      </dsp:txBody>
      <dsp:txXfrm>
        <a:off x="5522515" y="2517458"/>
        <a:ext cx="3424634" cy="12587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+Icon">
  <dgm:title val="Liste verticale à crochets"/>
  <dgm:desc val="Permet d’afficher des blocs d’informations groupés. Adapté à de grandes quantités de texte Niveau 2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523BAF-0FD9-4AC6-8DA1-B67ACBF44E61}" type="datetimeFigureOut">
              <a:rPr lang="fr-FR" smtClean="0"/>
              <a:t>12/01/2016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9A92E-44B4-4755-8620-4616A0648B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3630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pPr/>
              <a:t>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1/12/2016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1/12/2016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1/12/2016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1/12/2016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1/12/2016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1/12/2016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1/12/2016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pPr/>
              <a:t>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7.png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8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11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8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6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WIKI LOVES AFRICA 2015</a:t>
            </a:r>
            <a:endParaRPr lang="fr-FR" b="1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 smtClean="0"/>
              <a:t>BILAN CÔTE D’IVOIRE</a:t>
            </a:r>
            <a:endParaRPr lang="fr-FR" b="1" dirty="0"/>
          </a:p>
        </p:txBody>
      </p:sp>
      <p:pic>
        <p:nvPicPr>
          <p:cNvPr id="7" name="Picture 2" descr="D:\Dokk\Pictures\2015\Wikiciv\t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711" y="5608757"/>
            <a:ext cx="1699815" cy="37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space réservé du contenu 4" descr="WikiLovesAfrica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0831" y="6053471"/>
            <a:ext cx="1012277" cy="572530"/>
          </a:xfrm>
          <a:prstGeom prst="rect">
            <a:avLst/>
          </a:prstGeom>
        </p:spPr>
      </p:pic>
      <p:pic>
        <p:nvPicPr>
          <p:cNvPr id="9" name="Picture 2" descr="D:\Dokk\Pictures\2015\Wikiciv\logo WMU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1566" y="6039823"/>
            <a:ext cx="605960" cy="60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00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mois d’engagement bénévole</a:t>
            </a:r>
            <a:endParaRPr lang="fr-F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1561290"/>
              </p:ext>
            </p:extLst>
          </p:nvPr>
        </p:nvGraphicFramePr>
        <p:xfrm>
          <a:off x="1103313" y="2052638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D:\Dokk\Pictures\2015\Wikiciv\tt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711" y="5608757"/>
            <a:ext cx="1699815" cy="37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Espace réservé du contenu 4" descr="WikiLovesAfrica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0831" y="6053471"/>
            <a:ext cx="1012277" cy="572530"/>
          </a:xfrm>
          <a:prstGeom prst="rect">
            <a:avLst/>
          </a:prstGeom>
        </p:spPr>
      </p:pic>
      <p:pic>
        <p:nvPicPr>
          <p:cNvPr id="10" name="Picture 2" descr="D:\Dokk\Pictures\2015\Wikiciv\logo WMU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1566" y="6039823"/>
            <a:ext cx="605960" cy="60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43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000" b="1" dirty="0" smtClean="0"/>
              <a:t>2 Coordinateurs </a:t>
            </a:r>
            <a:br>
              <a:rPr lang="fr-FR" sz="4000" b="1" dirty="0" smtClean="0"/>
            </a:br>
            <a:r>
              <a:rPr lang="fr-FR" sz="4000" dirty="0" smtClean="0"/>
              <a:t>&amp;</a:t>
            </a:r>
            <a:r>
              <a:rPr lang="fr-FR" sz="4000" b="1" dirty="0" smtClean="0"/>
              <a:t> 2 </a:t>
            </a:r>
            <a:r>
              <a:rPr lang="fr-FR" sz="4000" b="1" dirty="0"/>
              <a:t>J</a:t>
            </a:r>
            <a:r>
              <a:rPr lang="fr-FR" sz="4000" b="1" dirty="0" smtClean="0"/>
              <a:t>urés </a:t>
            </a:r>
            <a:r>
              <a:rPr lang="fr-FR" sz="4000" dirty="0" smtClean="0"/>
              <a:t>au Concours continental</a:t>
            </a:r>
            <a:endParaRPr lang="fr-FR" sz="4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Coordonnateurs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31186937"/>
              </p:ext>
            </p:extLst>
          </p:nvPr>
        </p:nvGraphicFramePr>
        <p:xfrm>
          <a:off x="1103313" y="2514600"/>
          <a:ext cx="4395787" cy="3741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204111" y="1905000"/>
            <a:ext cx="4396339" cy="576262"/>
          </a:xfrm>
        </p:spPr>
        <p:txBody>
          <a:bodyPr/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Jurés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Espace réservé du contenu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529788525"/>
              </p:ext>
            </p:extLst>
          </p:nvPr>
        </p:nvGraphicFramePr>
        <p:xfrm>
          <a:off x="5081459" y="2514600"/>
          <a:ext cx="4395788" cy="3741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2" name="Picture 2" descr="D:\Dokk\Pictures\2015\Wikiciv\tti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711" y="5608757"/>
            <a:ext cx="1699815" cy="37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Espace réservé du contenu 4" descr="WikiLovesAfricalogo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50831" y="6053471"/>
            <a:ext cx="1012277" cy="572530"/>
          </a:xfrm>
          <a:prstGeom prst="rect">
            <a:avLst/>
          </a:prstGeom>
        </p:spPr>
      </p:pic>
      <p:pic>
        <p:nvPicPr>
          <p:cNvPr id="14" name="Picture 2" descr="D:\Dokk\Pictures\2015\Wikiciv\logo WMUG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1566" y="6039823"/>
            <a:ext cx="605960" cy="60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41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partenariats</a:t>
            </a:r>
            <a:endParaRPr lang="fr-FR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275899"/>
              </p:ext>
            </p:extLst>
          </p:nvPr>
        </p:nvGraphicFramePr>
        <p:xfrm>
          <a:off x="1103313" y="2052638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D:\Dokk\Pictures\2015\Wikiciv\logo WMU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1566" y="6039823"/>
            <a:ext cx="605960" cy="60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space réservé du contenu 4" descr="WikiLovesAfrica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0831" y="6053471"/>
            <a:ext cx="1012277" cy="572530"/>
          </a:xfrm>
          <a:prstGeom prst="rect">
            <a:avLst/>
          </a:prstGeom>
        </p:spPr>
      </p:pic>
      <p:pic>
        <p:nvPicPr>
          <p:cNvPr id="7" name="Picture 2" descr="D:\Dokk\Pictures\2015\Wikiciv\tti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711" y="5608757"/>
            <a:ext cx="1699815" cy="37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82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évènements</a:t>
            </a:r>
            <a:b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totalisant</a:t>
            </a:r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132 heures d’activités</a:t>
            </a:r>
            <a:endParaRPr lang="fr-F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8992700"/>
              </p:ext>
            </p:extLst>
          </p:nvPr>
        </p:nvGraphicFramePr>
        <p:xfrm>
          <a:off x="1103313" y="2052638"/>
          <a:ext cx="8947150" cy="4195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2" descr="D:\Dokk\Pictures\2015\Wikiciv\tt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711" y="5608757"/>
            <a:ext cx="1699815" cy="37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Espace réservé du contenu 4" descr="WikiLovesAfrica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0831" y="6053471"/>
            <a:ext cx="1012277" cy="572530"/>
          </a:xfrm>
          <a:prstGeom prst="rect">
            <a:avLst/>
          </a:prstGeom>
        </p:spPr>
      </p:pic>
      <p:pic>
        <p:nvPicPr>
          <p:cNvPr id="10" name="Picture 2" descr="D:\Dokk\Pictures\2015\Wikiciv\logo WMU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1566" y="6039823"/>
            <a:ext cx="605960" cy="60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5400" dirty="0" smtClean="0"/>
              <a:t>Une </a:t>
            </a:r>
            <a:r>
              <a:rPr lang="fr-FR" sz="5400" b="1" dirty="0" smtClean="0"/>
              <a:t>trentaine</a:t>
            </a:r>
            <a:r>
              <a:rPr lang="fr-FR" sz="5400" dirty="0" smtClean="0"/>
              <a:t> de contributeurs</a:t>
            </a:r>
            <a:endParaRPr lang="fr-FR" sz="5400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12517160"/>
              </p:ext>
            </p:extLst>
          </p:nvPr>
        </p:nvGraphicFramePr>
        <p:xfrm>
          <a:off x="1103313" y="2060575"/>
          <a:ext cx="4395787" cy="4195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75" y="2696280"/>
            <a:ext cx="4395788" cy="2919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D:\Dokk\Pictures\2015\Wikiciv\tti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711" y="5608757"/>
            <a:ext cx="1699815" cy="37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space réservé du contenu 4" descr="WikiLovesAfricalogo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0831" y="6053471"/>
            <a:ext cx="1012277" cy="572530"/>
          </a:xfrm>
          <a:prstGeom prst="rect">
            <a:avLst/>
          </a:prstGeom>
        </p:spPr>
      </p:pic>
      <p:pic>
        <p:nvPicPr>
          <p:cNvPr id="9" name="Picture 2" descr="D:\Dokk\Pictures\2015\Wikiciv\logo WMUG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1566" y="6039823"/>
            <a:ext cx="605960" cy="60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79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800" b="1" dirty="0" smtClean="0"/>
              <a:t>132 participations </a:t>
            </a:r>
            <a:r>
              <a:rPr lang="fr-FR" sz="4800" dirty="0" smtClean="0"/>
              <a:t>aux évènements</a:t>
            </a:r>
            <a:endParaRPr lang="fr-FR" sz="48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29% de femmes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26" y="2814946"/>
            <a:ext cx="4773751" cy="3170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fr-FR" sz="2800" b="1" dirty="0" smtClean="0"/>
              <a:t>56% de </a:t>
            </a:r>
            <a:r>
              <a:rPr lang="fr-FR" sz="2800" b="1" dirty="0" err="1" smtClean="0"/>
              <a:t>Wikipédiens</a:t>
            </a:r>
            <a:endParaRPr lang="fr-FR" sz="2800" b="1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364" y="2797793"/>
            <a:ext cx="4820973" cy="3201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D:\Dokk\Pictures\2015\Wikiciv\tt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711" y="5608757"/>
            <a:ext cx="1699815" cy="37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Espace réservé du contenu 4" descr="WikiLovesAfrica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0831" y="6053471"/>
            <a:ext cx="1012277" cy="572530"/>
          </a:xfrm>
          <a:prstGeom prst="rect">
            <a:avLst/>
          </a:prstGeom>
        </p:spPr>
      </p:pic>
      <p:pic>
        <p:nvPicPr>
          <p:cNvPr id="14" name="Picture 2" descr="D:\Dokk\Pictures\2015\Wikiciv\logo WMU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1566" y="6039823"/>
            <a:ext cx="605960" cy="60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01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400" b="1" dirty="0" smtClean="0"/>
              <a:t>+ 1200 photos </a:t>
            </a:r>
            <a:r>
              <a:rPr lang="fr-FR" sz="4400" b="1" dirty="0" err="1" smtClean="0"/>
              <a:t>téléversées</a:t>
            </a:r>
            <a:r>
              <a:rPr lang="fr-FR" sz="4400" b="1" dirty="0" smtClean="0"/>
              <a:t> sous licences libres  sur Commons.org</a:t>
            </a:r>
            <a:endParaRPr lang="fr-FR" sz="4400" b="1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9008625"/>
              </p:ext>
            </p:extLst>
          </p:nvPr>
        </p:nvGraphicFramePr>
        <p:xfrm>
          <a:off x="1103313" y="2298302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 descr="D:\Dokk\Pictures\2015\Wikiciv\tt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711" y="5608757"/>
            <a:ext cx="1699815" cy="37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Espace réservé du contenu 4" descr="WikiLovesAfrica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0831" y="6053471"/>
            <a:ext cx="1012277" cy="572530"/>
          </a:xfrm>
          <a:prstGeom prst="rect">
            <a:avLst/>
          </a:prstGeom>
        </p:spPr>
      </p:pic>
      <p:pic>
        <p:nvPicPr>
          <p:cNvPr id="11" name="Picture 2" descr="D:\Dokk\Pictures\2015\Wikiciv\logo WMU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1566" y="6039823"/>
            <a:ext cx="605960" cy="60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54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5400" b="1" dirty="0" smtClean="0"/>
              <a:t> 1 350 357 f. </a:t>
            </a:r>
            <a:r>
              <a:rPr lang="fr-FR" sz="5400" b="1" dirty="0" err="1" smtClean="0"/>
              <a:t>cfa</a:t>
            </a:r>
            <a:r>
              <a:rPr lang="fr-FR" sz="5400" b="1" dirty="0" smtClean="0"/>
              <a:t> dépensés</a:t>
            </a:r>
            <a:endParaRPr lang="fr-FR" sz="5400" b="1" dirty="0"/>
          </a:p>
        </p:txBody>
      </p:sp>
      <p:graphicFrame>
        <p:nvGraphicFramePr>
          <p:cNvPr id="8" name="Espace réservé du contenu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60784262"/>
              </p:ext>
            </p:extLst>
          </p:nvPr>
        </p:nvGraphicFramePr>
        <p:xfrm>
          <a:off x="1103313" y="2060575"/>
          <a:ext cx="9214398" cy="4195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 descr="D:\Dokk\Pictures\2015\Wikiciv\tt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711" y="5608757"/>
            <a:ext cx="1699815" cy="37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space réservé du contenu 4" descr="WikiLovesAfrica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0831" y="6053471"/>
            <a:ext cx="1012277" cy="572530"/>
          </a:xfrm>
          <a:prstGeom prst="rect">
            <a:avLst/>
          </a:prstGeom>
        </p:spPr>
      </p:pic>
      <p:pic>
        <p:nvPicPr>
          <p:cNvPr id="7" name="Picture 2" descr="D:\Dokk\Pictures\2015\Wikiciv\logo WMU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1566" y="6039823"/>
            <a:ext cx="605960" cy="60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4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1334</TotalTime>
  <Words>143</Words>
  <Application>Microsoft Office PowerPoint</Application>
  <PresentationFormat>Personnalisé</PresentationFormat>
  <Paragraphs>42</Paragraphs>
  <Slides>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Ion</vt:lpstr>
      <vt:lpstr>WIKI LOVES AFRICA 2015</vt:lpstr>
      <vt:lpstr>1 mois d’engagement bénévole</vt:lpstr>
      <vt:lpstr>2 Coordinateurs  &amp; 2 Jurés au Concours continental</vt:lpstr>
      <vt:lpstr>6 partenariats</vt:lpstr>
      <vt:lpstr>13 évènements  totalisant 132 heures d’activités</vt:lpstr>
      <vt:lpstr>Une trentaine de contributeurs</vt:lpstr>
      <vt:lpstr>132 participations aux évènements</vt:lpstr>
      <vt:lpstr>+ 1200 photos téléversées sous licences libres  sur Commons.org</vt:lpstr>
      <vt:lpstr> 1 350 357 f. cfa dépensés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WIKIMEDIA CÔTE D’IVOIRE</dc:title>
  <dc:creator>Donatien Kangah</dc:creator>
  <cp:lastModifiedBy>pc-sifca</cp:lastModifiedBy>
  <cp:revision>76</cp:revision>
  <dcterms:created xsi:type="dcterms:W3CDTF">2014-02-22T08:49:57Z</dcterms:created>
  <dcterms:modified xsi:type="dcterms:W3CDTF">2016-01-12T13:36:15Z</dcterms:modified>
</cp:coreProperties>
</file>